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9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124332-FDD2-E59A-9765-0A15A154FB22}" v="41" dt="2020-06-10T21:26:02.691"/>
    <p1510:client id="{BC9EF745-A61B-A488-7A8C-7198012312D0}" v="2" dt="2020-06-05T14:32:51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27"/>
    <p:restoredTop sz="89337"/>
  </p:normalViewPr>
  <p:slideViewPr>
    <p:cSldViewPr snapToGrid="0" snapToObjects="1">
      <p:cViewPr varScale="1">
        <p:scale>
          <a:sx n="84" d="100"/>
          <a:sy n="84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qi Xiong" userId="S::jiaqi.xiong@mail.utoronto.ca::37df0a98-3092-4bc3-aea6-d72088c80d1a" providerId="AD" clId="Web-{B5124332-FDD2-E59A-9765-0A15A154FB22}"/>
    <pc:docChg chg="delSld modSld">
      <pc:chgData name="Jiaqi Xiong" userId="S::jiaqi.xiong@mail.utoronto.ca::37df0a98-3092-4bc3-aea6-d72088c80d1a" providerId="AD" clId="Web-{B5124332-FDD2-E59A-9765-0A15A154FB22}" dt="2020-06-10T21:26:02.691" v="35" actId="14100"/>
      <pc:docMkLst>
        <pc:docMk/>
      </pc:docMkLst>
      <pc:sldChg chg="del">
        <pc:chgData name="Jiaqi Xiong" userId="S::jiaqi.xiong@mail.utoronto.ca::37df0a98-3092-4bc3-aea6-d72088c80d1a" providerId="AD" clId="Web-{B5124332-FDD2-E59A-9765-0A15A154FB22}" dt="2020-06-10T21:22:46.583" v="6"/>
        <pc:sldMkLst>
          <pc:docMk/>
          <pc:sldMk cId="3826739838" sldId="257"/>
        </pc:sldMkLst>
      </pc:sldChg>
      <pc:sldChg chg="addSp delSp modSp">
        <pc:chgData name="Jiaqi Xiong" userId="S::jiaqi.xiong@mail.utoronto.ca::37df0a98-3092-4bc3-aea6-d72088c80d1a" providerId="AD" clId="Web-{B5124332-FDD2-E59A-9765-0A15A154FB22}" dt="2020-06-10T21:22:39.740" v="5" actId="14100"/>
        <pc:sldMkLst>
          <pc:docMk/>
          <pc:sldMk cId="2399800026" sldId="259"/>
        </pc:sldMkLst>
        <pc:picChg chg="del">
          <ac:chgData name="Jiaqi Xiong" userId="S::jiaqi.xiong@mail.utoronto.ca::37df0a98-3092-4bc3-aea6-d72088c80d1a" providerId="AD" clId="Web-{B5124332-FDD2-E59A-9765-0A15A154FB22}" dt="2020-06-10T21:22:12.974" v="0"/>
          <ac:picMkLst>
            <pc:docMk/>
            <pc:sldMk cId="2399800026" sldId="259"/>
            <ac:picMk id="2" creationId="{2E4B01B1-F946-BD4E-B677-D074B3D98083}"/>
          </ac:picMkLst>
        </pc:picChg>
        <pc:picChg chg="add mod">
          <ac:chgData name="Jiaqi Xiong" userId="S::jiaqi.xiong@mail.utoronto.ca::37df0a98-3092-4bc3-aea6-d72088c80d1a" providerId="AD" clId="Web-{B5124332-FDD2-E59A-9765-0A15A154FB22}" dt="2020-06-10T21:22:39.740" v="5" actId="14100"/>
          <ac:picMkLst>
            <pc:docMk/>
            <pc:sldMk cId="2399800026" sldId="259"/>
            <ac:picMk id="3" creationId="{B16D48D0-7612-40D1-9DFA-03B4C87A951A}"/>
          </ac:picMkLst>
        </pc:picChg>
      </pc:sldChg>
      <pc:sldChg chg="addSp delSp modSp">
        <pc:chgData name="Jiaqi Xiong" userId="S::jiaqi.xiong@mail.utoronto.ca::37df0a98-3092-4bc3-aea6-d72088c80d1a" providerId="AD" clId="Web-{B5124332-FDD2-E59A-9765-0A15A154FB22}" dt="2020-06-10T21:23:32.083" v="11" actId="14100"/>
        <pc:sldMkLst>
          <pc:docMk/>
          <pc:sldMk cId="2107713844" sldId="260"/>
        </pc:sldMkLst>
        <pc:picChg chg="del">
          <ac:chgData name="Jiaqi Xiong" userId="S::jiaqi.xiong@mail.utoronto.ca::37df0a98-3092-4bc3-aea6-d72088c80d1a" providerId="AD" clId="Web-{B5124332-FDD2-E59A-9765-0A15A154FB22}" dt="2020-06-10T21:23:15.505" v="7"/>
          <ac:picMkLst>
            <pc:docMk/>
            <pc:sldMk cId="2107713844" sldId="260"/>
            <ac:picMk id="2" creationId="{7072573C-0E88-9342-805F-AC3F4603A278}"/>
          </ac:picMkLst>
        </pc:picChg>
        <pc:picChg chg="add mod">
          <ac:chgData name="Jiaqi Xiong" userId="S::jiaqi.xiong@mail.utoronto.ca::37df0a98-3092-4bc3-aea6-d72088c80d1a" providerId="AD" clId="Web-{B5124332-FDD2-E59A-9765-0A15A154FB22}" dt="2020-06-10T21:23:32.083" v="11" actId="14100"/>
          <ac:picMkLst>
            <pc:docMk/>
            <pc:sldMk cId="2107713844" sldId="260"/>
            <ac:picMk id="3" creationId="{A5D90D79-9040-439D-B107-586FEA784F9F}"/>
          </ac:picMkLst>
        </pc:picChg>
      </pc:sldChg>
      <pc:sldChg chg="addSp delSp modSp delAnim">
        <pc:chgData name="Jiaqi Xiong" userId="S::jiaqi.xiong@mail.utoronto.ca::37df0a98-3092-4bc3-aea6-d72088c80d1a" providerId="AD" clId="Web-{B5124332-FDD2-E59A-9765-0A15A154FB22}" dt="2020-06-10T21:24:58.035" v="25" actId="14100"/>
        <pc:sldMkLst>
          <pc:docMk/>
          <pc:sldMk cId="1199527678" sldId="262"/>
        </pc:sldMkLst>
        <pc:picChg chg="del mod">
          <ac:chgData name="Jiaqi Xiong" userId="S::jiaqi.xiong@mail.utoronto.ca::37df0a98-3092-4bc3-aea6-d72088c80d1a" providerId="AD" clId="Web-{B5124332-FDD2-E59A-9765-0A15A154FB22}" dt="2020-06-10T21:24:04.536" v="13"/>
          <ac:picMkLst>
            <pc:docMk/>
            <pc:sldMk cId="1199527678" sldId="262"/>
            <ac:picMk id="2" creationId="{0658CB48-4185-C240-9ABB-54BF7DCE7B33}"/>
          </ac:picMkLst>
        </pc:picChg>
        <pc:picChg chg="add mod">
          <ac:chgData name="Jiaqi Xiong" userId="S::jiaqi.xiong@mail.utoronto.ca::37df0a98-3092-4bc3-aea6-d72088c80d1a" providerId="AD" clId="Web-{B5124332-FDD2-E59A-9765-0A15A154FB22}" dt="2020-06-10T21:24:20.536" v="17" actId="14100"/>
          <ac:picMkLst>
            <pc:docMk/>
            <pc:sldMk cId="1199527678" sldId="262"/>
            <ac:picMk id="3" creationId="{6216D25E-717E-4051-8A41-3B7B9F606E2D}"/>
          </ac:picMkLst>
        </pc:picChg>
        <pc:picChg chg="del">
          <ac:chgData name="Jiaqi Xiong" userId="S::jiaqi.xiong@mail.utoronto.ca::37df0a98-3092-4bc3-aea6-d72088c80d1a" providerId="AD" clId="Web-{B5124332-FDD2-E59A-9765-0A15A154FB22}" dt="2020-06-10T21:24:16.942" v="16"/>
          <ac:picMkLst>
            <pc:docMk/>
            <pc:sldMk cId="1199527678" sldId="262"/>
            <ac:picMk id="5" creationId="{1110BC3E-C027-8A42-AEEC-3EEA76F8063C}"/>
          </ac:picMkLst>
        </pc:picChg>
        <pc:picChg chg="add del mod">
          <ac:chgData name="Jiaqi Xiong" userId="S::jiaqi.xiong@mail.utoronto.ca::37df0a98-3092-4bc3-aea6-d72088c80d1a" providerId="AD" clId="Web-{B5124332-FDD2-E59A-9765-0A15A154FB22}" dt="2020-06-10T21:24:41.833" v="21"/>
          <ac:picMkLst>
            <pc:docMk/>
            <pc:sldMk cId="1199527678" sldId="262"/>
            <ac:picMk id="6" creationId="{09B92281-D2DF-4769-A69E-954A9954A8AA}"/>
          </ac:picMkLst>
        </pc:picChg>
        <pc:picChg chg="add mod">
          <ac:chgData name="Jiaqi Xiong" userId="S::jiaqi.xiong@mail.utoronto.ca::37df0a98-3092-4bc3-aea6-d72088c80d1a" providerId="AD" clId="Web-{B5124332-FDD2-E59A-9765-0A15A154FB22}" dt="2020-06-10T21:24:58.035" v="25" actId="14100"/>
          <ac:picMkLst>
            <pc:docMk/>
            <pc:sldMk cId="1199527678" sldId="262"/>
            <ac:picMk id="8" creationId="{BCE4A873-88FC-4FF2-9FB9-5B766683B067}"/>
          </ac:picMkLst>
        </pc:picChg>
      </pc:sldChg>
      <pc:sldChg chg="addSp delSp modSp">
        <pc:chgData name="Jiaqi Xiong" userId="S::jiaqi.xiong@mail.utoronto.ca::37df0a98-3092-4bc3-aea6-d72088c80d1a" providerId="AD" clId="Web-{B5124332-FDD2-E59A-9765-0A15A154FB22}" dt="2020-06-10T21:25:41.238" v="30" actId="1076"/>
        <pc:sldMkLst>
          <pc:docMk/>
          <pc:sldMk cId="225640714" sldId="265"/>
        </pc:sldMkLst>
        <pc:picChg chg="del">
          <ac:chgData name="Jiaqi Xiong" userId="S::jiaqi.xiong@mail.utoronto.ca::37df0a98-3092-4bc3-aea6-d72088c80d1a" providerId="AD" clId="Web-{B5124332-FDD2-E59A-9765-0A15A154FB22}" dt="2020-06-10T21:25:28.535" v="26"/>
          <ac:picMkLst>
            <pc:docMk/>
            <pc:sldMk cId="225640714" sldId="265"/>
            <ac:picMk id="2" creationId="{07881B79-C11C-1746-B942-6E2273F3D716}"/>
          </ac:picMkLst>
        </pc:picChg>
        <pc:picChg chg="add mod">
          <ac:chgData name="Jiaqi Xiong" userId="S::jiaqi.xiong@mail.utoronto.ca::37df0a98-3092-4bc3-aea6-d72088c80d1a" providerId="AD" clId="Web-{B5124332-FDD2-E59A-9765-0A15A154FB22}" dt="2020-06-10T21:25:41.238" v="30" actId="1076"/>
          <ac:picMkLst>
            <pc:docMk/>
            <pc:sldMk cId="225640714" sldId="265"/>
            <ac:picMk id="3" creationId="{73067DE8-EB39-43D2-A538-EB84C2573A03}"/>
          </ac:picMkLst>
        </pc:picChg>
      </pc:sldChg>
      <pc:sldChg chg="addSp delSp modSp">
        <pc:chgData name="Jiaqi Xiong" userId="S::jiaqi.xiong@mail.utoronto.ca::37df0a98-3092-4bc3-aea6-d72088c80d1a" providerId="AD" clId="Web-{B5124332-FDD2-E59A-9765-0A15A154FB22}" dt="2020-06-10T21:26:02.691" v="35" actId="14100"/>
        <pc:sldMkLst>
          <pc:docMk/>
          <pc:sldMk cId="1213424614" sldId="266"/>
        </pc:sldMkLst>
        <pc:picChg chg="del">
          <ac:chgData name="Jiaqi Xiong" userId="S::jiaqi.xiong@mail.utoronto.ca::37df0a98-3092-4bc3-aea6-d72088c80d1a" providerId="AD" clId="Web-{B5124332-FDD2-E59A-9765-0A15A154FB22}" dt="2020-06-10T21:25:56.316" v="31"/>
          <ac:picMkLst>
            <pc:docMk/>
            <pc:sldMk cId="1213424614" sldId="266"/>
            <ac:picMk id="2" creationId="{8354FCEF-5CF8-6147-B013-C6563C7E3DCB}"/>
          </ac:picMkLst>
        </pc:picChg>
        <pc:picChg chg="add mod">
          <ac:chgData name="Jiaqi Xiong" userId="S::jiaqi.xiong@mail.utoronto.ca::37df0a98-3092-4bc3-aea6-d72088c80d1a" providerId="AD" clId="Web-{B5124332-FDD2-E59A-9765-0A15A154FB22}" dt="2020-06-10T21:26:02.691" v="35" actId="14100"/>
          <ac:picMkLst>
            <pc:docMk/>
            <pc:sldMk cId="1213424614" sldId="266"/>
            <ac:picMk id="3" creationId="{76CA9431-1CF6-462E-A5EB-CB3FD2BC51C0}"/>
          </ac:picMkLst>
        </pc:picChg>
      </pc:sldChg>
    </pc:docChg>
  </pc:docChgLst>
  <pc:docChgLst>
    <pc:chgData name="Jiaqi Xiong" userId="S::jiaqi.xiong@mail.utoronto.ca::37df0a98-3092-4bc3-aea6-d72088c80d1a" providerId="AD" clId="Web-{BC9EF745-A61B-A488-7A8C-7198012312D0}"/>
    <pc:docChg chg="addSld delSld">
      <pc:chgData name="Jiaqi Xiong" userId="S::jiaqi.xiong@mail.utoronto.ca::37df0a98-3092-4bc3-aea6-d72088c80d1a" providerId="AD" clId="Web-{BC9EF745-A61B-A488-7A8C-7198012312D0}" dt="2020-06-05T14:32:51.443" v="1"/>
      <pc:docMkLst>
        <pc:docMk/>
      </pc:docMkLst>
      <pc:sldChg chg="add del">
        <pc:chgData name="Jiaqi Xiong" userId="S::jiaqi.xiong@mail.utoronto.ca::37df0a98-3092-4bc3-aea6-d72088c80d1a" providerId="AD" clId="Web-{BC9EF745-A61B-A488-7A8C-7198012312D0}" dt="2020-06-05T14:32:51.443" v="1"/>
        <pc:sldMkLst>
          <pc:docMk/>
          <pc:sldMk cId="3826739838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854BC-334E-944A-AB17-A6EF49900C47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A8AEC-E40F-B441-B7A4-BBBEB3B77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4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lBiP7d7y5o&amp;feature=emb_logo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Ihr7WVmVus&amp;feature=emb_logo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ayupU62cAw&amp;feature=emb_logo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M-FJbosFvE&amp;feature=emb_log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1A2d6Bcs_8&amp;feature=emb_logo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LYtkUwXlYc&amp;feature=emb_logo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ODHgdaNMPI&amp;feature=emb_logo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dHNDNpq6cM&amp;feature=emb_logo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UWFZuQZe90&amp;feature=emb_logo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4qwtw6TNAo&amp;feature=emb_logo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4qwtw6TNAo&amp;feature=emb_logo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hlinkClick r:id="rId3"/>
              </a:rPr>
              <a:t>https://www.youtube.com/watch?v=ilBiP7d7y5o&amp;feature=emb_logo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8AEC-E40F-B441-B7A4-BBBEB3B77A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56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hlinkClick r:id="rId3"/>
              </a:rPr>
              <a:t>https://www.youtube.com/watch?v=2Ihr7WVmVus&amp;feature=emb_logo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8AEC-E40F-B441-B7A4-BBBEB3B77A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68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hlinkClick r:id="rId3"/>
              </a:rPr>
              <a:t>https://www.youtube.com/watch?v=3ayupU62cAw&amp;feature=emb_logo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8AEC-E40F-B441-B7A4-BBBEB3B77A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6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hlinkClick r:id="rId3"/>
              </a:rPr>
              <a:t>https://www.youtube.com/watch?v=BM-FJbosFvE&amp;feature=emb_logo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8AEC-E40F-B441-B7A4-BBBEB3B77A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9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hlinkClick r:id="rId3"/>
              </a:rPr>
              <a:t>https://www.youtube.com/watch?v=91A2d6Bcs_8&amp;feature=emb_logo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8AEC-E40F-B441-B7A4-BBBEB3B77A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3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hlinkClick r:id="rId3"/>
              </a:rPr>
              <a:t>https://www.youtube.com/watch?v=KLYtkUwXlYc&amp;feature=emb_logo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8AEC-E40F-B441-B7A4-BBBEB3B77A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1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https://www.youtube.com/watch?v=BODHgdaNMPI&amp;feature=emb_logo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8AEC-E40F-B441-B7A4-BBBEB3B77A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4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hlinkClick r:id="rId3"/>
              </a:rPr>
              <a:t>https://www.youtube.com/watch?v=PdHNDNpq6cM&amp;feature=emb_logo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8AEC-E40F-B441-B7A4-BBBEB3B77A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20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hlinkClick r:id="rId3"/>
              </a:rPr>
              <a:t>https://www.youtube.com/watch?v=3UWFZuQZe90&amp;feature=emb_logo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8AEC-E40F-B441-B7A4-BBBEB3B77A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63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hlinkClick r:id="rId3"/>
              </a:rPr>
              <a:t>https://www.youtube.com/watch?v=G4qwtw6TNAo&amp;feature=emb_logo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8AEC-E40F-B441-B7A4-BBBEB3B77A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02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hlinkClick r:id="rId3"/>
              </a:rPr>
              <a:t>https://www.youtube.com/watch?v=G4qwtw6TNAo&amp;feature=emb_logo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8AEC-E40F-B441-B7A4-BBBEB3B77A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6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6C67-61DA-8A43-9A48-8DE23205A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C270D-2306-8846-A4E1-85C75B344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C9BBE-C08C-9747-8FAD-FB479103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40C7-D24C-8845-9135-E97345116F1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B08B7-FB9B-F941-824B-6872FC9E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7945B-E7D1-6E4F-8248-5FEA7386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F385-896E-2645-9F69-628DC308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7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3778-4009-4742-B314-4F631EEFC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70268-8372-734B-97A7-90EAE0B8E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235EB-C45C-B040-8AA3-951E02B8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40C7-D24C-8845-9135-E97345116F1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D6C3B-430C-B448-B390-5A7D3FA41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7FC9B-6246-0043-A166-1DBB7312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F385-896E-2645-9F69-628DC308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03BC0B-B28A-6841-ADB7-6972E0827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B40FB-F3AE-5D48-B2B0-E7301A892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3FFB6-B08D-EB41-8679-DE354311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40C7-D24C-8845-9135-E97345116F1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48DF9-7CD6-3549-98E8-FCB5D317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4AE48-0C16-3444-AB48-2425F472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F385-896E-2645-9F69-628DC308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4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E905-91FA-4B4B-8B13-037C2448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AE8BD-80F6-7149-A3F3-498E5EA0F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B55F1-9E71-B248-B01B-BD8AC1721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40C7-D24C-8845-9135-E97345116F1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327DE-1D7D-A74E-8822-220B4C96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9F802-4078-224D-A6BF-0F58834E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F385-896E-2645-9F69-628DC308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6C20-C275-774C-AF34-3EE38330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9C0CB-58A5-0143-819E-A12223C2A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03A75-8760-BF42-A854-70A5BEFB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40C7-D24C-8845-9135-E97345116F1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717A9-CA0F-DB4F-81D2-70E3A35A2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17643-5FE8-5445-8FF8-8F7997CD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F385-896E-2645-9F69-628DC308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3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049F-463D-BA48-9F7F-AD3EE678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0D7FB-4050-7D4C-B5A7-82C27A5CC9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42D4A-4FCF-5244-AE86-54EC1E45C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E4967-EAA6-AC44-B32A-1D667142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40C7-D24C-8845-9135-E97345116F1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6F9CA-58A5-104F-A294-8B6EBFC7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F8341-F115-744D-B23A-6EEC0780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F385-896E-2645-9F69-628DC308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7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FDCE-EAE1-7B42-8C6B-3FBB105E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CA8F0-E0C2-CD4F-AEEA-11A64E243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B7F56-9129-1044-B0E9-5DAFC1AC8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F7199-04A2-134F-9002-976A2EF0E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A9BB0-4DE7-1E4A-9647-D5B9BD77B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873CAD-324B-5B41-850E-27CA88BC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40C7-D24C-8845-9135-E97345116F1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C4D231-98EB-AF4F-A44F-CBA13563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37C6E-2BFA-4E43-AF5F-4E275BCB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F385-896E-2645-9F69-628DC308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0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F928-E07A-1D4D-A216-04E61864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59DE5-6CD0-BD46-A6EC-70E590F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40C7-D24C-8845-9135-E97345116F1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081D1-CA55-A141-A0B5-3AF105A9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A1BD6-9846-3645-A6FC-49536847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F385-896E-2645-9F69-628DC308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4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176D5-C859-AC48-A877-8EC3FEBD3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40C7-D24C-8845-9135-E97345116F1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45BF1-6E44-194F-BE66-E353975D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C844D-D924-B041-B475-BDA4E0EEB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F385-896E-2645-9F69-628DC308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809D-2776-A547-B31D-E441B1F1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2BAA9-DF93-6F41-91EC-CE1CD8C55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C908B-9961-7441-B756-C9E7F1643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758AA-08D8-E84C-A75F-85856842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40C7-D24C-8845-9135-E97345116F1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3613C-EE5E-B74F-B0FD-FA33992B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630EC-0CFB-424C-81B5-956934D8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F385-896E-2645-9F69-628DC308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A2AD-2ADD-4B4A-8F4B-4ADA8215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6D0929-EA94-AA46-82A1-07F2707B6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835C6-59F5-AF46-921B-8461104D9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044E4-57AB-DB4C-B378-8982BA95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40C7-D24C-8845-9135-E97345116F1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F2CD1-C10B-3E41-8B09-5830A41B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96479-B2ED-1641-A840-189CFFEF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F385-896E-2645-9F69-628DC308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1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1A7D6-E85C-3243-81F6-9D6FBAC6D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35841-9350-6A42-BF18-953BD83B1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1280B-7F24-7144-BB1E-C30B6DDD1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E40C7-D24C-8845-9135-E97345116F18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D8FC9-9F2F-F543-9C2A-94F6B03AC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C3D2E-41E0-BC4D-99D3-2A84227FC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F385-896E-2645-9F69-628DC3087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3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ODHgdaNMPI?feature=oembed" TargetMode="Externa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BODHgdaNMPI&amp;feature=emb_logo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dHNDNpq6cM?feature=oembed" TargetMode="Externa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PdHNDNpq6cM&amp;feature=emb_logo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UWFZuQZe90?feature=oembed" TargetMode="Externa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3UWFZuQZe90&amp;feature=emb_logo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4qwtw6TNAo?feature=oembed" TargetMode="Externa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G4qwtw6TNAo&amp;feature=emb_logo" TargetMode="Externa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Ihr7WVmVus?feature=oembed" TargetMode="Externa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2Ihr7WVmVus&amp;feature=emb_logo" TargetMode="Externa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ayupU62cAw?feature=oembed" TargetMode="Externa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3ayupU62cAw&amp;feature=emb_logo" TargetMode="Externa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lBiP7d7y5o?feature=oembed" TargetMode="Externa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ilBiP7d7y5o&amp;feature=emb_logo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M-FJbosFvE?feature=oembed" TargetMode="Externa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BM-FJbosFvE&amp;feature=emb_logo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1A2d6Bcs_8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91A2d6Bcs_8&amp;feature=emb_log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LYtkUwXlYc?feature=oembed" TargetMode="Externa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KLYtkUwXlYc&amp;feature=emb_logo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EE2018-AB9D-6148-980E-CB72A90648F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5" t="44710" r="342" b="25676"/>
          <a:stretch/>
        </p:blipFill>
        <p:spPr bwMode="auto">
          <a:xfrm>
            <a:off x="1927710" y="273600"/>
            <a:ext cx="8336581" cy="63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1BDB57D-0A0F-1C4B-907D-07F5F2B6F501}"/>
              </a:ext>
            </a:extLst>
          </p:cNvPr>
          <p:cNvSpPr/>
          <p:nvPr/>
        </p:nvSpPr>
        <p:spPr>
          <a:xfrm>
            <a:off x="3095007" y="1546761"/>
            <a:ext cx="6001987" cy="3764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Attributes of a Successful Scientist</a:t>
            </a:r>
          </a:p>
        </p:txBody>
      </p:sp>
    </p:spTree>
    <p:extLst>
      <p:ext uri="{BB962C8B-B14F-4D97-AF65-F5344CB8AC3E}">
        <p14:creationId xmlns:p14="http://schemas.microsoft.com/office/powerpoint/2010/main" val="27905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3067DE8-EB39-43D2-A538-EB84C2573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04" y="335229"/>
            <a:ext cx="8935791" cy="618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6CA9431-1CF6-462E-A5EB-CB3FD2BC5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006" y="503139"/>
            <a:ext cx="8967988" cy="61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ECBA9F-DC53-E640-BA24-53F4F18B58E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t="695" r="4790" b="81248"/>
          <a:stretch/>
        </p:blipFill>
        <p:spPr bwMode="auto">
          <a:xfrm>
            <a:off x="2074621" y="336742"/>
            <a:ext cx="7982065" cy="11131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841C86-8BB6-194E-B126-3C1248D1F327}"/>
              </a:ext>
            </a:extLst>
          </p:cNvPr>
          <p:cNvSpPr/>
          <p:nvPr/>
        </p:nvSpPr>
        <p:spPr>
          <a:xfrm>
            <a:off x="2530635" y="6139505"/>
            <a:ext cx="7070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https://www.youtube.com/watch?v=BODHgdaNMPI&amp;feature=emb_logo</a:t>
            </a:r>
            <a:endParaRPr lang="en-US" dirty="0"/>
          </a:p>
        </p:txBody>
      </p:sp>
      <p:pic>
        <p:nvPicPr>
          <p:cNvPr id="4" name="Online Media 3" descr="Role Modelling peer mentorship and identity">
            <a:hlinkClick r:id="" action="ppaction://media"/>
            <a:extLst>
              <a:ext uri="{FF2B5EF4-FFF2-40B4-BE49-F238E27FC236}">
                <a16:creationId xmlns:a16="http://schemas.microsoft.com/office/drawing/2014/main" id="{9BE6220A-C609-154E-B4FB-ED49091E03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074621" y="1624764"/>
            <a:ext cx="8042758" cy="43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1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4B509D-CA7C-BF4B-8D5D-BCD95C5566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2378" y="346671"/>
            <a:ext cx="8467243" cy="6164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50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CFEFC6-C467-1646-98BF-05021CFD2EB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473" r="39722" b="85814"/>
          <a:stretch/>
        </p:blipFill>
        <p:spPr bwMode="auto">
          <a:xfrm>
            <a:off x="2182030" y="440550"/>
            <a:ext cx="4939194" cy="8453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79B3C1-8027-D74C-9B28-2F1788BA3B0C}"/>
              </a:ext>
            </a:extLst>
          </p:cNvPr>
          <p:cNvSpPr/>
          <p:nvPr/>
        </p:nvSpPr>
        <p:spPr>
          <a:xfrm>
            <a:off x="2580861" y="6073760"/>
            <a:ext cx="7030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https://www.youtube.com/watch?v=PdHNDNpq6cM&amp;feature=emb_logo</a:t>
            </a:r>
            <a:endParaRPr lang="en-US" dirty="0"/>
          </a:p>
        </p:txBody>
      </p:sp>
      <p:pic>
        <p:nvPicPr>
          <p:cNvPr id="4" name="Online Media 3" descr="Allyship | Mahadeoâs reflection">
            <a:hlinkClick r:id="" action="ppaction://media"/>
            <a:extLst>
              <a:ext uri="{FF2B5EF4-FFF2-40B4-BE49-F238E27FC236}">
                <a16:creationId xmlns:a16="http://schemas.microsoft.com/office/drawing/2014/main" id="{30E0EED6-5B40-914A-A1F2-36D481B85D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82030" y="1408808"/>
            <a:ext cx="7827940" cy="45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7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FBD467-E815-3148-BD0E-D6E69BA451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0784" y="346671"/>
            <a:ext cx="8230431" cy="6164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924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B2B32E-5429-8F48-9B96-A27A1776813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 t="832" r="33756" b="88372"/>
          <a:stretch/>
        </p:blipFill>
        <p:spPr bwMode="auto">
          <a:xfrm>
            <a:off x="2146769" y="537799"/>
            <a:ext cx="5477775" cy="6762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870603-2B59-7F4F-8CFF-E9795B798520}"/>
              </a:ext>
            </a:extLst>
          </p:cNvPr>
          <p:cNvSpPr/>
          <p:nvPr/>
        </p:nvSpPr>
        <p:spPr>
          <a:xfrm>
            <a:off x="2531165" y="5950869"/>
            <a:ext cx="7129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https://www.youtube.com/watch?v=3UWFZuQZe90&amp;feature=emb_logo</a:t>
            </a:r>
            <a:endParaRPr lang="en-US" dirty="0"/>
          </a:p>
        </p:txBody>
      </p:sp>
      <p:pic>
        <p:nvPicPr>
          <p:cNvPr id="4" name="Online Media 3" descr="Learning from Failure">
            <a:hlinkClick r:id="" action="ppaction://media"/>
            <a:extLst>
              <a:ext uri="{FF2B5EF4-FFF2-40B4-BE49-F238E27FC236}">
                <a16:creationId xmlns:a16="http://schemas.microsoft.com/office/drawing/2014/main" id="{1F677687-CF7E-5747-BF9D-42A17D0EC2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46769" y="1290832"/>
            <a:ext cx="7898462" cy="44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BC72B-B7F4-E043-A904-C70D90CCE74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0784" y="346671"/>
            <a:ext cx="8230431" cy="6164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437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9280C-F675-3444-8FC8-FBF26991B77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" r="57493" b="91209"/>
          <a:stretch/>
        </p:blipFill>
        <p:spPr bwMode="auto">
          <a:xfrm>
            <a:off x="2203470" y="663842"/>
            <a:ext cx="3498489" cy="5038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01D580-81B5-D846-B85D-49BD63833DA5}"/>
              </a:ext>
            </a:extLst>
          </p:cNvPr>
          <p:cNvSpPr/>
          <p:nvPr/>
        </p:nvSpPr>
        <p:spPr>
          <a:xfrm>
            <a:off x="2371777" y="5982897"/>
            <a:ext cx="7448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https://www.youtube.com/watch?v=G4qwtw6TNAo&amp;feature=emb_logo</a:t>
            </a:r>
            <a:endParaRPr lang="en-US" dirty="0"/>
          </a:p>
        </p:txBody>
      </p:sp>
      <p:pic>
        <p:nvPicPr>
          <p:cNvPr id="4" name="Online Media 3" descr="Work Life Balance in Academia">
            <a:hlinkClick r:id="" action="ppaction://media"/>
            <a:extLst>
              <a:ext uri="{FF2B5EF4-FFF2-40B4-BE49-F238E27FC236}">
                <a16:creationId xmlns:a16="http://schemas.microsoft.com/office/drawing/2014/main" id="{8A9E509E-3961-6D46-94A0-5EC99F528D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03470" y="1397351"/>
            <a:ext cx="7785060" cy="435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A8DC8B-CB1B-B847-82C6-7304666C26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0784" y="346671"/>
            <a:ext cx="8230431" cy="6164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68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68A2D-69BE-E44A-816B-9135DE219C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0785" y="346671"/>
            <a:ext cx="8230431" cy="6164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054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207069-8ED8-3C48-9066-6032CFFE46B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" t="933" r="5227" b="78221"/>
          <a:stretch/>
        </p:blipFill>
        <p:spPr bwMode="auto">
          <a:xfrm>
            <a:off x="2195815" y="280645"/>
            <a:ext cx="7765791" cy="12851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AED54B-6B7B-9346-BBF7-53CFE75F8C91}"/>
              </a:ext>
            </a:extLst>
          </p:cNvPr>
          <p:cNvSpPr/>
          <p:nvPr/>
        </p:nvSpPr>
        <p:spPr>
          <a:xfrm>
            <a:off x="2213105" y="6208023"/>
            <a:ext cx="7765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https://www.youtube.com/watch?v=2Ihr7WVmVus&amp;feature=emb_logo</a:t>
            </a:r>
            <a:endParaRPr lang="en-US" dirty="0"/>
          </a:p>
        </p:txBody>
      </p:sp>
      <p:pic>
        <p:nvPicPr>
          <p:cNvPr id="4" name="Online Media 3" descr="Fredaâs reflection on families and science">
            <a:hlinkClick r:id="" action="ppaction://media"/>
            <a:extLst>
              <a:ext uri="{FF2B5EF4-FFF2-40B4-BE49-F238E27FC236}">
                <a16:creationId xmlns:a16="http://schemas.microsoft.com/office/drawing/2014/main" id="{4C77388C-6659-1140-8B67-4C7835A345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95815" y="1662088"/>
            <a:ext cx="7800369" cy="44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4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1C2673-B295-A140-A0EE-BF4AD6CCA0A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" t="851" r="1954" b="77813"/>
          <a:stretch/>
        </p:blipFill>
        <p:spPr bwMode="auto">
          <a:xfrm>
            <a:off x="2177101" y="353489"/>
            <a:ext cx="7837797" cy="130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ABA3A1-607D-8145-94F4-170AFF25443F}"/>
              </a:ext>
            </a:extLst>
          </p:cNvPr>
          <p:cNvSpPr/>
          <p:nvPr/>
        </p:nvSpPr>
        <p:spPr>
          <a:xfrm>
            <a:off x="2471531" y="6223124"/>
            <a:ext cx="7248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https://www.youtube.com/watch?v=3ayupU62cAw&amp;feature=emb_logo</a:t>
            </a:r>
            <a:endParaRPr lang="en-US" dirty="0"/>
          </a:p>
        </p:txBody>
      </p:sp>
      <p:pic>
        <p:nvPicPr>
          <p:cNvPr id="4" name="Online Media 3" descr="Advice for aspiring scientists">
            <a:hlinkClick r:id="" action="ppaction://media"/>
            <a:extLst>
              <a:ext uri="{FF2B5EF4-FFF2-40B4-BE49-F238E27FC236}">
                <a16:creationId xmlns:a16="http://schemas.microsoft.com/office/drawing/2014/main" id="{E8AA7C74-F9E9-154A-A844-D78263BEA5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77101" y="1640548"/>
            <a:ext cx="7837797" cy="43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76B779-0356-B14B-A3E0-F3E52A6C14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0784" y="346671"/>
            <a:ext cx="8230431" cy="6164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919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D8F984-A190-8743-A026-AF2C34BD1A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0784" y="288485"/>
            <a:ext cx="8230431" cy="6281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96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ED703C-D631-5A4B-9D7D-7AC6E6FD546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" r="45189" b="90327"/>
          <a:stretch/>
        </p:blipFill>
        <p:spPr bwMode="auto">
          <a:xfrm>
            <a:off x="1952561" y="539233"/>
            <a:ext cx="4728428" cy="57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1518C9-1A75-B14E-AD42-4A985EE3EBE9}"/>
              </a:ext>
            </a:extLst>
          </p:cNvPr>
          <p:cNvSpPr txBox="1"/>
          <p:nvPr/>
        </p:nvSpPr>
        <p:spPr>
          <a:xfrm>
            <a:off x="2707733" y="5938268"/>
            <a:ext cx="6776533" cy="38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https://www.youtube.com/watch?v=ilBiP7d7y5o&amp;feature=emb_logo</a:t>
            </a:r>
            <a:endParaRPr lang="en-US" dirty="0"/>
          </a:p>
        </p:txBody>
      </p:sp>
      <p:pic>
        <p:nvPicPr>
          <p:cNvPr id="4" name="Online Media 3" descr="How do you Define Success">
            <a:hlinkClick r:id="" action="ppaction://media"/>
            <a:extLst>
              <a:ext uri="{FF2B5EF4-FFF2-40B4-BE49-F238E27FC236}">
                <a16:creationId xmlns:a16="http://schemas.microsoft.com/office/drawing/2014/main" id="{F3776085-FAAE-EC43-9617-00BF1A1CF2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952561" y="1275521"/>
            <a:ext cx="8286876" cy="44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B16D48D0-7612-40D1-9DFA-03B4C87A9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80" y="287589"/>
            <a:ext cx="8356241" cy="628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0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5D90D79-9040-439D-B107-586FEA784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189" y="354328"/>
            <a:ext cx="8581622" cy="61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1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A105F2-5DC4-4A43-8AEA-AC98FEF27CE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699" r="2118" b="77378"/>
          <a:stretch/>
        </p:blipFill>
        <p:spPr bwMode="auto">
          <a:xfrm>
            <a:off x="2091732" y="331595"/>
            <a:ext cx="8008537" cy="135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D22732-580B-0848-BA3A-91CA902C1AC2}"/>
              </a:ext>
            </a:extLst>
          </p:cNvPr>
          <p:cNvSpPr txBox="1"/>
          <p:nvPr/>
        </p:nvSpPr>
        <p:spPr>
          <a:xfrm>
            <a:off x="2644579" y="6261529"/>
            <a:ext cx="677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https://www.youtube.com/watch?v=BM-FJbosFvE&amp;feature=emb_logo</a:t>
            </a:r>
            <a:endParaRPr lang="en-US" dirty="0"/>
          </a:p>
        </p:txBody>
      </p:sp>
      <p:pic>
        <p:nvPicPr>
          <p:cNvPr id="4" name="Online Media 3" descr="Reflection on Self Reflection">
            <a:hlinkClick r:id="" action="ppaction://media"/>
            <a:extLst>
              <a:ext uri="{FF2B5EF4-FFF2-40B4-BE49-F238E27FC236}">
                <a16:creationId xmlns:a16="http://schemas.microsoft.com/office/drawing/2014/main" id="{08928E7D-75B9-AE40-9088-6A3D55273B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091732" y="1811100"/>
            <a:ext cx="7876139" cy="433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4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D46703-16FA-8D40-8FD0-715981E147E9}"/>
              </a:ext>
            </a:extLst>
          </p:cNvPr>
          <p:cNvSpPr/>
          <p:nvPr/>
        </p:nvSpPr>
        <p:spPr>
          <a:xfrm>
            <a:off x="2514582" y="6180091"/>
            <a:ext cx="7126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https://www.youtube.com/watch?v=91A2d6Bcs_8&amp;feature=emb_logo</a:t>
            </a:r>
            <a:endParaRPr lang="en-US" dirty="0"/>
          </a:p>
        </p:txBody>
      </p:sp>
      <p:pic>
        <p:nvPicPr>
          <p:cNvPr id="3" name="Picture 5" descr="A screen shot of a person&#10;&#10;Description generated with very high confidence">
            <a:extLst>
              <a:ext uri="{FF2B5EF4-FFF2-40B4-BE49-F238E27FC236}">
                <a16:creationId xmlns:a16="http://schemas.microsoft.com/office/drawing/2014/main" id="{6216D25E-717E-4051-8A41-3B7B9F606E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9179"/>
          <a:stretch/>
        </p:blipFill>
        <p:spPr>
          <a:xfrm>
            <a:off x="2157165" y="292012"/>
            <a:ext cx="7877668" cy="1174337"/>
          </a:xfrm>
          <a:prstGeom prst="rect">
            <a:avLst/>
          </a:prstGeom>
        </p:spPr>
      </p:pic>
      <p:pic>
        <p:nvPicPr>
          <p:cNvPr id="8" name="Picture 9">
            <a:hlinkClick r:id="" action="ppaction://media"/>
            <a:extLst>
              <a:ext uri="{FF2B5EF4-FFF2-40B4-BE49-F238E27FC236}">
                <a16:creationId xmlns:a16="http://schemas.microsoft.com/office/drawing/2014/main" id="{BCE4A873-88FC-4FF2-9FB9-5B766683B0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57165" y="1466349"/>
            <a:ext cx="7841425" cy="443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2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028289-8F07-8C4D-A41F-6BEF3D1C57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0785" y="346671"/>
            <a:ext cx="8230431" cy="6164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95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74DB19-2256-954F-9805-94294194B4C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" r="39090" b="90788"/>
          <a:stretch/>
        </p:blipFill>
        <p:spPr bwMode="auto">
          <a:xfrm>
            <a:off x="2156087" y="562551"/>
            <a:ext cx="5013159" cy="5370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7BB38E-DEA7-8F49-8A53-A00ADBA40A56}"/>
              </a:ext>
            </a:extLst>
          </p:cNvPr>
          <p:cNvSpPr/>
          <p:nvPr/>
        </p:nvSpPr>
        <p:spPr>
          <a:xfrm>
            <a:off x="2501348" y="6110783"/>
            <a:ext cx="718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https://www.youtube.com/watch?v=KLYtkUwXlYc&amp;feature=emb_logo</a:t>
            </a:r>
            <a:endParaRPr lang="en-US" dirty="0"/>
          </a:p>
        </p:txBody>
      </p:sp>
      <p:pic>
        <p:nvPicPr>
          <p:cNvPr id="4" name="Online Media 3" descr="The Importance of Mentorship and Sponsorship">
            <a:hlinkClick r:id="" action="ppaction://media"/>
            <a:extLst>
              <a:ext uri="{FF2B5EF4-FFF2-40B4-BE49-F238E27FC236}">
                <a16:creationId xmlns:a16="http://schemas.microsoft.com/office/drawing/2014/main" id="{65CB7559-6938-CB47-8657-640661F7A2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56087" y="1370121"/>
            <a:ext cx="7879827" cy="452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419</Words>
  <Application>Microsoft Macintosh PowerPoint</Application>
  <PresentationFormat>Widescreen</PresentationFormat>
  <Paragraphs>33</Paragraphs>
  <Slides>23</Slides>
  <Notes>11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quk</dc:creator>
  <cp:lastModifiedBy>Veronica Chiang</cp:lastModifiedBy>
  <cp:revision>43</cp:revision>
  <dcterms:created xsi:type="dcterms:W3CDTF">2020-06-03T21:05:33Z</dcterms:created>
  <dcterms:modified xsi:type="dcterms:W3CDTF">2020-06-23T22:19:56Z</dcterms:modified>
</cp:coreProperties>
</file>