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99" r:id="rId6"/>
    <p:sldId id="300" r:id="rId7"/>
    <p:sldId id="261" r:id="rId8"/>
    <p:sldId id="302" r:id="rId9"/>
    <p:sldId id="303" r:id="rId10"/>
    <p:sldId id="264" r:id="rId11"/>
    <p:sldId id="265" r:id="rId12"/>
    <p:sldId id="266" r:id="rId13"/>
    <p:sldId id="267" r:id="rId14"/>
    <p:sldId id="301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05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6" r:id="rId32"/>
    <p:sldId id="287" r:id="rId33"/>
    <p:sldId id="294" r:id="rId34"/>
    <p:sldId id="283" r:id="rId35"/>
    <p:sldId id="284" r:id="rId36"/>
    <p:sldId id="285" r:id="rId37"/>
    <p:sldId id="295" r:id="rId38"/>
    <p:sldId id="296" r:id="rId39"/>
    <p:sldId id="297" r:id="rId40"/>
    <p:sldId id="29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2AD63-6912-6728-B2FF-F35EEBDF35AB}" v="186" dt="2020-06-10T21:58:10.567"/>
    <p1510:client id="{2C30642D-D91E-B6C7-1018-00BC3841CA15}" v="26" dt="2020-06-15T17:12:14.148"/>
    <p1510:client id="{61FFDF90-110A-4E5E-8CD9-0F49385F2513}" v="2" dt="2020-06-12T00:59:33.895"/>
    <p1510:client id="{B0E5E8E2-84B4-B544-29EA-1C7ECB6B3DE3}" v="4" dt="2020-06-23T19:34:52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2"/>
    <p:restoredTop sz="84229"/>
  </p:normalViewPr>
  <p:slideViewPr>
    <p:cSldViewPr snapToGrid="0" snapToObjects="1">
      <p:cViewPr varScale="1">
        <p:scale>
          <a:sx n="79" d="100"/>
          <a:sy n="79" d="100"/>
        </p:scale>
        <p:origin x="9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Arnot" userId="S::michelle.arnot@utoronto.ca::b8d7adf9-b4d6-4232-ab12-c7d6ecda3524" providerId="AD" clId="Web-{61FFDF90-110A-4E5E-8CD9-0F49385F2513}"/>
    <pc:docChg chg="modSld addMainMaster delMainMaster">
      <pc:chgData name="Michelle Arnot" userId="S::michelle.arnot@utoronto.ca::b8d7adf9-b4d6-4232-ab12-c7d6ecda3524" providerId="AD" clId="Web-{61FFDF90-110A-4E5E-8CD9-0F49385F2513}" dt="2020-06-12T00:59:26.708" v="1"/>
      <pc:docMkLst>
        <pc:docMk/>
      </pc:docMkLst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219693122" sldId="257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19693122" sldId="257"/>
            <ac:spMk id="21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19693122" sldId="257"/>
            <ac:spMk id="22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19693122" sldId="257"/>
            <ac:spMk id="23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19693122" sldId="257"/>
            <ac:spMk id="24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19693122" sldId="257"/>
            <ac:spMk id="2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19693122" sldId="257"/>
            <ac:spMk id="26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19693122" sldId="257"/>
            <ac:spMk id="27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500259947" sldId="258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00259947" sldId="258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00259947" sldId="258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00259947" sldId="258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00259947" sldId="258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00259947" sldId="258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00259947" sldId="258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00259947" sldId="258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62587000" sldId="259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62587000" sldId="259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62587000" sldId="259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62587000" sldId="259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62587000" sldId="259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62587000" sldId="259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62587000" sldId="259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62587000" sldId="259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991310711" sldId="260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91310711" sldId="260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91310711" sldId="260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91310711" sldId="260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91310711" sldId="260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91310711" sldId="260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91310711" sldId="260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91310711" sldId="260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379388059" sldId="261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79388059" sldId="261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79388059" sldId="261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79388059" sldId="261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79388059" sldId="261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79388059" sldId="261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79388059" sldId="261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79388059" sldId="261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488850896" sldId="264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488850896" sldId="264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488850896" sldId="264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488850896" sldId="264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488850896" sldId="264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488850896" sldId="264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488850896" sldId="264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488850896" sldId="264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020392331" sldId="265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020392331" sldId="265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020392331" sldId="265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020392331" sldId="265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020392331" sldId="265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020392331" sldId="265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020392331" sldId="265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020392331" sldId="265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347465771" sldId="266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347465771" sldId="266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347465771" sldId="266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347465771" sldId="266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347465771" sldId="266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347465771" sldId="266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347465771" sldId="266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347465771" sldId="266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816228241" sldId="267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6228241" sldId="267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6228241" sldId="267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6228241" sldId="267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6228241" sldId="267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6228241" sldId="267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6228241" sldId="267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6228241" sldId="267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61214639" sldId="268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61214639" sldId="268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61214639" sldId="268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61214639" sldId="268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61214639" sldId="268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61214639" sldId="268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61214639" sldId="268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61214639" sldId="268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918260558" sldId="269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918260558" sldId="269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918260558" sldId="269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918260558" sldId="269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918260558" sldId="269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918260558" sldId="269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918260558" sldId="269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918260558" sldId="269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119708743" sldId="270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119708743" sldId="270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119708743" sldId="270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119708743" sldId="270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119708743" sldId="270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119708743" sldId="270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119708743" sldId="270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119708743" sldId="270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901868723" sldId="271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01868723" sldId="271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01868723" sldId="271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01868723" sldId="271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01868723" sldId="271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01868723" sldId="271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01868723" sldId="271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01868723" sldId="271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4009116973" sldId="272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09116973" sldId="272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09116973" sldId="272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09116973" sldId="272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09116973" sldId="272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09116973" sldId="272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09116973" sldId="272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09116973" sldId="272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131049313" sldId="273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131049313" sldId="273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131049313" sldId="273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131049313" sldId="273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131049313" sldId="273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131049313" sldId="273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131049313" sldId="273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131049313" sldId="273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973044701" sldId="274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973044701" sldId="274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973044701" sldId="274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973044701" sldId="274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973044701" sldId="274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973044701" sldId="274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973044701" sldId="274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973044701" sldId="274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597390654" sldId="275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97390654" sldId="275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97390654" sldId="275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97390654" sldId="275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97390654" sldId="275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97390654" sldId="275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97390654" sldId="275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597390654" sldId="275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453755274" sldId="276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53755274" sldId="276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53755274" sldId="276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53755274" sldId="276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53755274" sldId="276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53755274" sldId="276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53755274" sldId="276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53755274" sldId="276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136306331" sldId="277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136306331" sldId="277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136306331" sldId="277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136306331" sldId="277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136306331" sldId="277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136306331" sldId="277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136306331" sldId="277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136306331" sldId="277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398825991" sldId="278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98825991" sldId="278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98825991" sldId="278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98825991" sldId="278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98825991" sldId="278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98825991" sldId="278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98825991" sldId="278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98825991" sldId="278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363051503" sldId="279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63051503" sldId="279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63051503" sldId="279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63051503" sldId="279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63051503" sldId="279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63051503" sldId="279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63051503" sldId="279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363051503" sldId="279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378136806" sldId="280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78136806" sldId="280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78136806" sldId="280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78136806" sldId="280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78136806" sldId="280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78136806" sldId="280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78136806" sldId="280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78136806" sldId="280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936140932" sldId="281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36140932" sldId="281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36140932" sldId="281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36140932" sldId="281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36140932" sldId="281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36140932" sldId="281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36140932" sldId="281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36140932" sldId="281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353198257" sldId="282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53198257" sldId="282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53198257" sldId="282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53198257" sldId="282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53198257" sldId="282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53198257" sldId="282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53198257" sldId="282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353198257" sldId="282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792642042" sldId="283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792642042" sldId="283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792642042" sldId="283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792642042" sldId="283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792642042" sldId="283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792642042" sldId="283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792642042" sldId="283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792642042" sldId="283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4039096625" sldId="284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39096625" sldId="284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39096625" sldId="284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39096625" sldId="284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39096625" sldId="284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39096625" sldId="284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39096625" sldId="284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39096625" sldId="284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97926897" sldId="285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7926897" sldId="285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7926897" sldId="285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7926897" sldId="285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7926897" sldId="285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7926897" sldId="285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7926897" sldId="285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97926897" sldId="285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4017024039" sldId="286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17024039" sldId="286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17024039" sldId="286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17024039" sldId="286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17024039" sldId="286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17024039" sldId="286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17024039" sldId="286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017024039" sldId="286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813214767" sldId="287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3214767" sldId="287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3214767" sldId="287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3214767" sldId="287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3214767" sldId="287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3214767" sldId="287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3214767" sldId="287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813214767" sldId="287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629881588" sldId="294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29881588" sldId="294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29881588" sldId="294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29881588" sldId="294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29881588" sldId="294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29881588" sldId="294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29881588" sldId="294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29881588" sldId="294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235212271" sldId="295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35212271" sldId="295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35212271" sldId="295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35212271" sldId="295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35212271" sldId="295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35212271" sldId="295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35212271" sldId="295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235212271" sldId="295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446010892" sldId="296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46010892" sldId="296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46010892" sldId="296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46010892" sldId="296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46010892" sldId="296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46010892" sldId="296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46010892" sldId="296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46010892" sldId="296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641427444" sldId="297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41427444" sldId="297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41427444" sldId="297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41427444" sldId="297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41427444" sldId="297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41427444" sldId="297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41427444" sldId="297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641427444" sldId="297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911561605" sldId="298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11561605" sldId="298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11561605" sldId="298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11561605" sldId="298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11561605" sldId="298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11561605" sldId="298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11561605" sldId="298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911561605" sldId="298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3820396860" sldId="299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820396860" sldId="299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820396860" sldId="299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820396860" sldId="299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820396860" sldId="299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820396860" sldId="299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820396860" sldId="299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3820396860" sldId="299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4145264451" sldId="300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145264451" sldId="300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145264451" sldId="300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145264451" sldId="300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145264451" sldId="300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145264451" sldId="300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145264451" sldId="300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4145264451" sldId="300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1091115801" sldId="301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091115801" sldId="301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091115801" sldId="301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091115801" sldId="301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091115801" sldId="301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091115801" sldId="301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091115801" sldId="301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1091115801" sldId="301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844551733" sldId="302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844551733" sldId="302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844551733" sldId="302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844551733" sldId="302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844551733" sldId="302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844551733" sldId="302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844551733" sldId="302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844551733" sldId="302"/>
            <ac:spMk id="19" creationId="{3ECA69A1-7536-43AC-85EF-C7106179F5ED}"/>
          </ac:spMkLst>
        </pc:spChg>
      </pc:sldChg>
      <pc:sldChg chg="addSp delSp mod modClrScheme delDesignElem chgLayout">
        <pc:chgData name="Michelle Arnot" userId="S::michelle.arnot@utoronto.ca::b8d7adf9-b4d6-4232-ab12-c7d6ecda3524" providerId="AD" clId="Web-{61FFDF90-110A-4E5E-8CD9-0F49385F2513}" dt="2020-06-12T00:59:26.708" v="1"/>
        <pc:sldMkLst>
          <pc:docMk/>
          <pc:sldMk cId="2469078856" sldId="303"/>
        </pc:sldMkLst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69078856" sldId="303"/>
            <ac:spMk id="7" creationId="{F3060C83-F051-4F0E-ABAD-AA0DFC48B218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69078856" sldId="303"/>
            <ac:spMk id="9" creationId="{83C98ABE-055B-441F-B07E-44F97F083C3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69078856" sldId="303"/>
            <ac:spMk id="11" creationId="{29FDB030-9B49-4CED-8CCD-4D99382388AC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69078856" sldId="303"/>
            <ac:spMk id="13" creationId="{3783CA14-24A1-485C-8B30-D6A5D87987AD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69078856" sldId="303"/>
            <ac:spMk id="15" creationId="{9A97C86A-04D6-40F7-AE84-31AB43E6A846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69078856" sldId="303"/>
            <ac:spMk id="17" creationId="{FF9F2414-84E8-453E-B1F3-389FDE8192D9}"/>
          </ac:spMkLst>
        </pc:spChg>
        <pc:spChg chg="add del">
          <ac:chgData name="Michelle Arnot" userId="S::michelle.arnot@utoronto.ca::b8d7adf9-b4d6-4232-ab12-c7d6ecda3524" providerId="AD" clId="Web-{61FFDF90-110A-4E5E-8CD9-0F49385F2513}" dt="2020-06-12T00:59:26.708" v="1"/>
          <ac:spMkLst>
            <pc:docMk/>
            <pc:sldMk cId="2469078856" sldId="303"/>
            <ac:spMk id="19" creationId="{3ECA69A1-7536-43AC-85EF-C7106179F5ED}"/>
          </ac:spMkLst>
        </pc:spChg>
      </pc:sldChg>
      <pc:sldMasterChg chg="add del addSldLayout delSldLayout">
        <pc:chgData name="Michelle Arnot" userId="S::michelle.arnot@utoronto.ca::b8d7adf9-b4d6-4232-ab12-c7d6ecda3524" providerId="AD" clId="Web-{61FFDF90-110A-4E5E-8CD9-0F49385F2513}" dt="2020-06-12T00:59:26.708" v="1"/>
        <pc:sldMasterMkLst>
          <pc:docMk/>
          <pc:sldMasterMk cId="265435914" sldId="2147483648"/>
        </pc:sldMasterMkLst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2107956691" sldId="2147483649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124038499" sldId="2147483650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3950874051" sldId="2147483651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3427916563" sldId="2147483652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2876157556" sldId="2147483653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692585577" sldId="2147483654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2760514644" sldId="2147483655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90869813" sldId="2147483656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1024314042" sldId="2147483657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1110930059" sldId="2147483658"/>
          </pc:sldLayoutMkLst>
        </pc:sldLayoutChg>
        <pc:sldLayoutChg chg="add del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65435914" sldId="2147483648"/>
            <pc:sldLayoutMk cId="4046045436" sldId="2147483659"/>
          </pc:sldLayoutMkLst>
        </pc:sldLayoutChg>
      </pc:sldMasterChg>
      <pc:sldMasterChg chg="add del addSldLayout delSldLayout modSldLayout">
        <pc:chgData name="Michelle Arnot" userId="S::michelle.arnot@utoronto.ca::b8d7adf9-b4d6-4232-ab12-c7d6ecda3524" providerId="AD" clId="Web-{61FFDF90-110A-4E5E-8CD9-0F49385F2513}" dt="2020-06-12T00:59:26.708" v="1"/>
        <pc:sldMasterMkLst>
          <pc:docMk/>
          <pc:sldMasterMk cId="2852438570" sldId="2147483660"/>
        </pc:sldMasterMkLst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1564721281" sldId="2147483661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2776160541" sldId="2147483662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3520754931" sldId="2147483663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4073265934" sldId="2147483664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1263064991" sldId="2147483665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3006336738" sldId="2147483666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750901131" sldId="2147483667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1835804679" sldId="2147483668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2036139220" sldId="2147483669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2363692935" sldId="2147483670"/>
          </pc:sldLayoutMkLst>
        </pc:sldLayoutChg>
        <pc:sldLayoutChg chg="add del mod replId">
          <pc:chgData name="Michelle Arnot" userId="S::michelle.arnot@utoronto.ca::b8d7adf9-b4d6-4232-ab12-c7d6ecda3524" providerId="AD" clId="Web-{61FFDF90-110A-4E5E-8CD9-0F49385F2513}" dt="2020-06-12T00:59:26.708" v="1"/>
          <pc:sldLayoutMkLst>
            <pc:docMk/>
            <pc:sldMasterMk cId="2852438570" sldId="2147483660"/>
            <pc:sldLayoutMk cId="2362608775" sldId="2147483671"/>
          </pc:sldLayoutMkLst>
        </pc:sldLayoutChg>
      </pc:sldMasterChg>
    </pc:docChg>
  </pc:docChgLst>
  <pc:docChgLst>
    <pc:chgData name="Veronica Chiang" userId="S::veronica.chiang@mail.utoronto.ca::5e1f7a35-c0e1-4768-9f32-e48ce4907d08" providerId="AD" clId="Web-{B0E5E8E2-84B4-B544-29EA-1C7ECB6B3DE3}"/>
    <pc:docChg chg="modSld addMainMaster delMainMaster">
      <pc:chgData name="Veronica Chiang" userId="S::veronica.chiang@mail.utoronto.ca::5e1f7a35-c0e1-4768-9f32-e48ce4907d08" providerId="AD" clId="Web-{B0E5E8E2-84B4-B544-29EA-1C7ECB6B3DE3}" dt="2020-06-23T19:34:47.405" v="3"/>
      <pc:docMkLst>
        <pc:docMk/>
      </pc:docMkLst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219693122" sldId="257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19693122" sldId="257"/>
            <ac:spMk id="21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19693122" sldId="257"/>
            <ac:spMk id="22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19693122" sldId="257"/>
            <ac:spMk id="23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19693122" sldId="257"/>
            <ac:spMk id="24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19693122" sldId="257"/>
            <ac:spMk id="2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19693122" sldId="257"/>
            <ac:spMk id="26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19693122" sldId="257"/>
            <ac:spMk id="27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500259947" sldId="258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00259947" sldId="258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00259947" sldId="258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00259947" sldId="258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00259947" sldId="258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00259947" sldId="258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00259947" sldId="258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00259947" sldId="258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62587000" sldId="259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62587000" sldId="259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62587000" sldId="259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62587000" sldId="259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62587000" sldId="259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62587000" sldId="259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62587000" sldId="259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62587000" sldId="259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991310711" sldId="260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91310711" sldId="260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91310711" sldId="260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91310711" sldId="260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91310711" sldId="260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91310711" sldId="260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91310711" sldId="260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91310711" sldId="260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379388059" sldId="261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79388059" sldId="261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79388059" sldId="261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79388059" sldId="261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79388059" sldId="261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79388059" sldId="261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79388059" sldId="261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79388059" sldId="261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488850896" sldId="264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488850896" sldId="264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488850896" sldId="264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488850896" sldId="264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488850896" sldId="264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488850896" sldId="264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488850896" sldId="264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488850896" sldId="264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020392331" sldId="265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020392331" sldId="265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020392331" sldId="265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020392331" sldId="265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020392331" sldId="265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020392331" sldId="265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020392331" sldId="265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020392331" sldId="265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347465771" sldId="266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347465771" sldId="266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347465771" sldId="266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347465771" sldId="266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347465771" sldId="266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347465771" sldId="266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347465771" sldId="266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347465771" sldId="266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816228241" sldId="267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6228241" sldId="267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6228241" sldId="267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6228241" sldId="267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6228241" sldId="267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6228241" sldId="267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6228241" sldId="267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6228241" sldId="267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61214639" sldId="268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61214639" sldId="268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61214639" sldId="268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61214639" sldId="268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61214639" sldId="268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61214639" sldId="268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61214639" sldId="268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61214639" sldId="268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918260558" sldId="269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918260558" sldId="269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918260558" sldId="269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918260558" sldId="269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918260558" sldId="269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918260558" sldId="269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918260558" sldId="269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918260558" sldId="269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119708743" sldId="270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119708743" sldId="270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119708743" sldId="270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119708743" sldId="270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119708743" sldId="270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119708743" sldId="270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119708743" sldId="270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119708743" sldId="270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901868723" sldId="271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01868723" sldId="271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01868723" sldId="271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01868723" sldId="271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01868723" sldId="271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01868723" sldId="271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01868723" sldId="271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01868723" sldId="271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4009116973" sldId="272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09116973" sldId="272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09116973" sldId="272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09116973" sldId="272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09116973" sldId="272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09116973" sldId="272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09116973" sldId="272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09116973" sldId="272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131049313" sldId="273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131049313" sldId="273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131049313" sldId="273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131049313" sldId="273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131049313" sldId="273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131049313" sldId="273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131049313" sldId="273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131049313" sldId="273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973044701" sldId="274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973044701" sldId="274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973044701" sldId="274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973044701" sldId="274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973044701" sldId="274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973044701" sldId="274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973044701" sldId="274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973044701" sldId="274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597390654" sldId="275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97390654" sldId="275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97390654" sldId="275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97390654" sldId="275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97390654" sldId="275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97390654" sldId="275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97390654" sldId="275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597390654" sldId="275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453755274" sldId="276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53755274" sldId="276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53755274" sldId="276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53755274" sldId="276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53755274" sldId="276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53755274" sldId="276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53755274" sldId="276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53755274" sldId="276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136306331" sldId="277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136306331" sldId="277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136306331" sldId="277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136306331" sldId="277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136306331" sldId="277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136306331" sldId="277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136306331" sldId="277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136306331" sldId="277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398825991" sldId="278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98825991" sldId="278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98825991" sldId="278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98825991" sldId="278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98825991" sldId="278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98825991" sldId="278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98825991" sldId="278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98825991" sldId="278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363051503" sldId="279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63051503" sldId="279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63051503" sldId="279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63051503" sldId="279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63051503" sldId="279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63051503" sldId="279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63051503" sldId="279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363051503" sldId="279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378136806" sldId="280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78136806" sldId="280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78136806" sldId="280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78136806" sldId="280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78136806" sldId="280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78136806" sldId="280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78136806" sldId="280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78136806" sldId="280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936140932" sldId="281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36140932" sldId="281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36140932" sldId="281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36140932" sldId="281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36140932" sldId="281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36140932" sldId="281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36140932" sldId="281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36140932" sldId="281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353198257" sldId="282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53198257" sldId="282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53198257" sldId="282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53198257" sldId="282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53198257" sldId="282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53198257" sldId="282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53198257" sldId="282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353198257" sldId="282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792642042" sldId="283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792642042" sldId="283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792642042" sldId="283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792642042" sldId="283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792642042" sldId="283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792642042" sldId="283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792642042" sldId="283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792642042" sldId="283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4039096625" sldId="284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39096625" sldId="284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39096625" sldId="284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39096625" sldId="284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39096625" sldId="284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39096625" sldId="284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39096625" sldId="284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39096625" sldId="284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97926897" sldId="285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7926897" sldId="285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7926897" sldId="285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7926897" sldId="285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7926897" sldId="285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7926897" sldId="285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7926897" sldId="285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97926897" sldId="285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4017024039" sldId="286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17024039" sldId="286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17024039" sldId="286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17024039" sldId="286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17024039" sldId="286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17024039" sldId="286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17024039" sldId="286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017024039" sldId="286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813214767" sldId="287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3214767" sldId="287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3214767" sldId="287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3214767" sldId="287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3214767" sldId="287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3214767" sldId="287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3214767" sldId="287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813214767" sldId="287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629881588" sldId="294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29881588" sldId="294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29881588" sldId="294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29881588" sldId="294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29881588" sldId="294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29881588" sldId="294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29881588" sldId="294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29881588" sldId="294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235212271" sldId="295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35212271" sldId="295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35212271" sldId="295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35212271" sldId="295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35212271" sldId="295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35212271" sldId="295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35212271" sldId="295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235212271" sldId="295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446010892" sldId="296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46010892" sldId="296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46010892" sldId="296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46010892" sldId="296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46010892" sldId="296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46010892" sldId="296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46010892" sldId="296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46010892" sldId="296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641427444" sldId="297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41427444" sldId="297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41427444" sldId="297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41427444" sldId="297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41427444" sldId="297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41427444" sldId="297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41427444" sldId="297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641427444" sldId="297"/>
            <ac:spMk id="19" creationId="{3ECA69A1-7536-43AC-85EF-C7106179F5ED}"/>
          </ac:spMkLst>
        </pc:spChg>
      </pc:sldChg>
      <pc:sldChg chg="addSp delSp mod setBg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911561605" sldId="298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11561605" sldId="298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11561605" sldId="298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11561605" sldId="298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11561605" sldId="298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11561605" sldId="298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11561605" sldId="298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911561605" sldId="298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3820396860" sldId="299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820396860" sldId="299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820396860" sldId="299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820396860" sldId="299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820396860" sldId="299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820396860" sldId="299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820396860" sldId="299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3820396860" sldId="299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4145264451" sldId="300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145264451" sldId="300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145264451" sldId="300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145264451" sldId="300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145264451" sldId="300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145264451" sldId="300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145264451" sldId="300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4145264451" sldId="300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1091115801" sldId="301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091115801" sldId="301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091115801" sldId="301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091115801" sldId="301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091115801" sldId="301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091115801" sldId="301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091115801" sldId="301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1091115801" sldId="301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844551733" sldId="302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844551733" sldId="302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844551733" sldId="302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844551733" sldId="302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844551733" sldId="302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844551733" sldId="302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844551733" sldId="302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844551733" sldId="302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469078856" sldId="303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69078856" sldId="303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69078856" sldId="303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69078856" sldId="303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69078856" sldId="303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69078856" sldId="303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69078856" sldId="303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69078856" sldId="303"/>
            <ac:spMk id="19" creationId="{3ECA69A1-7536-43AC-85EF-C7106179F5ED}"/>
          </ac:spMkLst>
        </pc:spChg>
      </pc:sldChg>
      <pc:sldChg chg="addSp delSp mod modClrScheme delDesignElem chgLayout">
        <pc:chgData name="Veronica Chiang" userId="S::veronica.chiang@mail.utoronto.ca::5e1f7a35-c0e1-4768-9f32-e48ce4907d08" providerId="AD" clId="Web-{B0E5E8E2-84B4-B544-29EA-1C7ECB6B3DE3}" dt="2020-06-23T19:34:47.405" v="3"/>
        <pc:sldMkLst>
          <pc:docMk/>
          <pc:sldMk cId="2491058371" sldId="305"/>
        </pc:sldMkLst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91058371" sldId="305"/>
            <ac:spMk id="7" creationId="{F3060C83-F051-4F0E-ABAD-AA0DFC48B218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91058371" sldId="305"/>
            <ac:spMk id="9" creationId="{83C98ABE-055B-441F-B07E-44F97F083C3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91058371" sldId="305"/>
            <ac:spMk id="11" creationId="{29FDB030-9B49-4CED-8CCD-4D99382388AC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91058371" sldId="305"/>
            <ac:spMk id="13" creationId="{3783CA14-24A1-485C-8B30-D6A5D87987AD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91058371" sldId="305"/>
            <ac:spMk id="15" creationId="{9A97C86A-04D6-40F7-AE84-31AB43E6A846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91058371" sldId="305"/>
            <ac:spMk id="17" creationId="{FF9F2414-84E8-453E-B1F3-389FDE8192D9}"/>
          </ac:spMkLst>
        </pc:spChg>
        <pc:spChg chg="add del">
          <ac:chgData name="Veronica Chiang" userId="S::veronica.chiang@mail.utoronto.ca::5e1f7a35-c0e1-4768-9f32-e48ce4907d08" providerId="AD" clId="Web-{B0E5E8E2-84B4-B544-29EA-1C7ECB6B3DE3}" dt="2020-06-23T19:34:47.405" v="3"/>
          <ac:spMkLst>
            <pc:docMk/>
            <pc:sldMk cId="2491058371" sldId="305"/>
            <ac:spMk id="19" creationId="{3ECA69A1-7536-43AC-85EF-C7106179F5ED}"/>
          </ac:spMkLst>
        </pc:spChg>
      </pc:sldChg>
      <pc:sldMasterChg chg="add del addSldLayout delSldLayout">
        <pc:chgData name="Veronica Chiang" userId="S::veronica.chiang@mail.utoronto.ca::5e1f7a35-c0e1-4768-9f32-e48ce4907d08" providerId="AD" clId="Web-{B0E5E8E2-84B4-B544-29EA-1C7ECB6B3DE3}" dt="2020-06-23T19:34:47.405" v="3"/>
        <pc:sldMasterMkLst>
          <pc:docMk/>
          <pc:sldMasterMk cId="265435914" sldId="2147483648"/>
        </pc:sldMasterMkLst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2107956691" sldId="2147483649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124038499" sldId="2147483650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3950874051" sldId="2147483651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3427916563" sldId="2147483652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2876157556" sldId="2147483653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692585577" sldId="2147483654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2760514644" sldId="2147483655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90869813" sldId="2147483656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1024314042" sldId="2147483657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1110930059" sldId="2147483658"/>
          </pc:sldLayoutMkLst>
        </pc:sldLayoutChg>
        <pc:sldLayoutChg chg="add del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265435914" sldId="2147483648"/>
            <pc:sldLayoutMk cId="4046045436" sldId="2147483659"/>
          </pc:sldLayoutMkLst>
        </pc:sldLayoutChg>
      </pc:sldMasterChg>
      <pc:sldMasterChg chg="add del addSldLayout delSldLayout modSldLayout">
        <pc:chgData name="Veronica Chiang" userId="S::veronica.chiang@mail.utoronto.ca::5e1f7a35-c0e1-4768-9f32-e48ce4907d08" providerId="AD" clId="Web-{B0E5E8E2-84B4-B544-29EA-1C7ECB6B3DE3}" dt="2020-06-23T19:34:47.405" v="3"/>
        <pc:sldMasterMkLst>
          <pc:docMk/>
          <pc:sldMasterMk cId="1104784654" sldId="2147483660"/>
        </pc:sldMasterMkLst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2796272351" sldId="2147483661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1155345425" sldId="2147483662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2284672699" sldId="2147483663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547908247" sldId="2147483664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1355322826" sldId="2147483665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3683773614" sldId="2147483666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2203894313" sldId="2147483667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2087527925" sldId="2147483668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3460793235" sldId="2147483669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3979692811" sldId="2147483670"/>
          </pc:sldLayoutMkLst>
        </pc:sldLayoutChg>
        <pc:sldLayoutChg chg="add del mod replId">
          <pc:chgData name="Veronica Chiang" userId="S::veronica.chiang@mail.utoronto.ca::5e1f7a35-c0e1-4768-9f32-e48ce4907d08" providerId="AD" clId="Web-{B0E5E8E2-84B4-B544-29EA-1C7ECB6B3DE3}" dt="2020-06-23T19:34:47.405" v="3"/>
          <pc:sldLayoutMkLst>
            <pc:docMk/>
            <pc:sldMasterMk cId="1104784654" sldId="2147483660"/>
            <pc:sldLayoutMk cId="4123581693" sldId="2147483671"/>
          </pc:sldLayoutMkLst>
        </pc:sldLayoutChg>
      </pc:sldMasterChg>
    </pc:docChg>
  </pc:docChgLst>
  <pc:docChgLst>
    <pc:chgData name="Jiaqi Xiong" userId="S::jiaqi.xiong@mail.utoronto.ca::37df0a98-3092-4bc3-aea6-d72088c80d1a" providerId="AD" clId="Web-{2C30642D-D91E-B6C7-1018-00BC3841CA15}"/>
    <pc:docChg chg="addSld delSld modSld">
      <pc:chgData name="Jiaqi Xiong" userId="S::jiaqi.xiong@mail.utoronto.ca::37df0a98-3092-4bc3-aea6-d72088c80d1a" providerId="AD" clId="Web-{2C30642D-D91E-B6C7-1018-00BC3841CA15}" dt="2020-06-15T17:12:14.148" v="22" actId="14100"/>
      <pc:docMkLst>
        <pc:docMk/>
      </pc:docMkLst>
      <pc:sldChg chg="addSp delSp modSp new del">
        <pc:chgData name="Jiaqi Xiong" userId="S::jiaqi.xiong@mail.utoronto.ca::37df0a98-3092-4bc3-aea6-d72088c80d1a" providerId="AD" clId="Web-{2C30642D-D91E-B6C7-1018-00BC3841CA15}" dt="2020-06-15T17:11:03.132" v="5"/>
        <pc:sldMkLst>
          <pc:docMk/>
          <pc:sldMk cId="2924906890" sldId="304"/>
        </pc:sldMkLst>
        <pc:spChg chg="del">
          <ac:chgData name="Jiaqi Xiong" userId="S::jiaqi.xiong@mail.utoronto.ca::37df0a98-3092-4bc3-aea6-d72088c80d1a" providerId="AD" clId="Web-{2C30642D-D91E-B6C7-1018-00BC3841CA15}" dt="2020-06-15T17:10:50.945" v="2"/>
          <ac:spMkLst>
            <pc:docMk/>
            <pc:sldMk cId="2924906890" sldId="304"/>
            <ac:spMk id="2" creationId="{3349DA1E-4F12-4BA2-B166-619664AB46D6}"/>
          </ac:spMkLst>
        </pc:spChg>
        <pc:spChg chg="del">
          <ac:chgData name="Jiaqi Xiong" userId="S::jiaqi.xiong@mail.utoronto.ca::37df0a98-3092-4bc3-aea6-d72088c80d1a" providerId="AD" clId="Web-{2C30642D-D91E-B6C7-1018-00BC3841CA15}" dt="2020-06-15T17:10:49.773" v="1"/>
          <ac:spMkLst>
            <pc:docMk/>
            <pc:sldMk cId="2924906890" sldId="304"/>
            <ac:spMk id="3" creationId="{CDB913DC-D625-487F-A679-45E4C95172CA}"/>
          </ac:spMkLst>
        </pc:spChg>
        <pc:picChg chg="add mod">
          <ac:chgData name="Jiaqi Xiong" userId="S::jiaqi.xiong@mail.utoronto.ca::37df0a98-3092-4bc3-aea6-d72088c80d1a" providerId="AD" clId="Web-{2C30642D-D91E-B6C7-1018-00BC3841CA15}" dt="2020-06-15T17:10:54.117" v="3"/>
          <ac:picMkLst>
            <pc:docMk/>
            <pc:sldMk cId="2924906890" sldId="304"/>
            <ac:picMk id="4" creationId="{7BBA8853-7C48-49F1-9CC2-3F1DC0E9DC3E}"/>
          </ac:picMkLst>
        </pc:picChg>
      </pc:sldChg>
      <pc:sldChg chg="addSp delSp modSp add replId">
        <pc:chgData name="Jiaqi Xiong" userId="S::jiaqi.xiong@mail.utoronto.ca::37df0a98-3092-4bc3-aea6-d72088c80d1a" providerId="AD" clId="Web-{2C30642D-D91E-B6C7-1018-00BC3841CA15}" dt="2020-06-15T17:12:14.148" v="22" actId="14100"/>
        <pc:sldMkLst>
          <pc:docMk/>
          <pc:sldMk cId="2491058371" sldId="305"/>
        </pc:sldMkLst>
        <pc:picChg chg="add del mod">
          <ac:chgData name="Jiaqi Xiong" userId="S::jiaqi.xiong@mail.utoronto.ca::37df0a98-3092-4bc3-aea6-d72088c80d1a" providerId="AD" clId="Web-{2C30642D-D91E-B6C7-1018-00BC3841CA15}" dt="2020-06-15T17:11:52.398" v="14"/>
          <ac:picMkLst>
            <pc:docMk/>
            <pc:sldMk cId="2491058371" sldId="305"/>
            <ac:picMk id="2" creationId="{125DFA3D-790D-443F-9D80-AD9535BC6AB9}"/>
          </ac:picMkLst>
        </pc:picChg>
        <pc:picChg chg="del">
          <ac:chgData name="Jiaqi Xiong" userId="S::jiaqi.xiong@mail.utoronto.ca::37df0a98-3092-4bc3-aea6-d72088c80d1a" providerId="AD" clId="Web-{2C30642D-D91E-B6C7-1018-00BC3841CA15}" dt="2020-06-15T17:11:05.288" v="6"/>
          <ac:picMkLst>
            <pc:docMk/>
            <pc:sldMk cId="2491058371" sldId="305"/>
            <ac:picMk id="3" creationId="{1F70AE1A-9C74-449A-8FE3-D2C2F0717F3D}"/>
          </ac:picMkLst>
        </pc:picChg>
        <pc:picChg chg="add mod">
          <ac:chgData name="Jiaqi Xiong" userId="S::jiaqi.xiong@mail.utoronto.ca::37df0a98-3092-4bc3-aea6-d72088c80d1a" providerId="AD" clId="Web-{2C30642D-D91E-B6C7-1018-00BC3841CA15}" dt="2020-06-15T17:12:14.148" v="22" actId="14100"/>
          <ac:picMkLst>
            <pc:docMk/>
            <pc:sldMk cId="2491058371" sldId="305"/>
            <ac:picMk id="4" creationId="{ECD5B338-7D19-48F9-8EE8-2233DE07E7A4}"/>
          </ac:picMkLst>
        </pc:picChg>
      </pc:sldChg>
    </pc:docChg>
  </pc:docChgLst>
  <pc:docChgLst>
    <pc:chgData name="Jiaqi Xiong" userId="S::jiaqi.xiong@mail.utoronto.ca::37df0a98-3092-4bc3-aea6-d72088c80d1a" providerId="AD" clId="Web-{2332AD63-6912-6728-B2FF-F35EEBDF35AB}"/>
    <pc:docChg chg="addSld delSld modSld sldOrd">
      <pc:chgData name="Jiaqi Xiong" userId="S::jiaqi.xiong@mail.utoronto.ca::37df0a98-3092-4bc3-aea6-d72088c80d1a" providerId="AD" clId="Web-{2332AD63-6912-6728-B2FF-F35EEBDF35AB}" dt="2020-06-10T21:58:10.567" v="168"/>
      <pc:docMkLst>
        <pc:docMk/>
      </pc:docMkLst>
      <pc:sldChg chg="addSp delSp modSp">
        <pc:chgData name="Jiaqi Xiong" userId="S::jiaqi.xiong@mail.utoronto.ca::37df0a98-3092-4bc3-aea6-d72088c80d1a" providerId="AD" clId="Web-{2332AD63-6912-6728-B2FF-F35EEBDF35AB}" dt="2020-06-10T21:28:32.529" v="4" actId="14100"/>
        <pc:sldMkLst>
          <pc:docMk/>
          <pc:sldMk cId="62587000" sldId="259"/>
        </pc:sldMkLst>
        <pc:picChg chg="del">
          <ac:chgData name="Jiaqi Xiong" userId="S::jiaqi.xiong@mail.utoronto.ca::37df0a98-3092-4bc3-aea6-d72088c80d1a" providerId="AD" clId="Web-{2332AD63-6912-6728-B2FF-F35EEBDF35AB}" dt="2020-06-10T21:28:16.326" v="0"/>
          <ac:picMkLst>
            <pc:docMk/>
            <pc:sldMk cId="62587000" sldId="259"/>
            <ac:picMk id="2" creationId="{078FCB39-67C7-3242-A65B-8EBAEC162B7A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28:32.529" v="4" actId="14100"/>
          <ac:picMkLst>
            <pc:docMk/>
            <pc:sldMk cId="62587000" sldId="259"/>
            <ac:picMk id="3" creationId="{30603F19-5F41-4EBC-9383-8BD616EB1B6C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29:06.467" v="12" actId="1076"/>
        <pc:sldMkLst>
          <pc:docMk/>
          <pc:sldMk cId="3991310711" sldId="260"/>
        </pc:sldMkLst>
        <pc:picChg chg="del">
          <ac:chgData name="Jiaqi Xiong" userId="S::jiaqi.xiong@mail.utoronto.ca::37df0a98-3092-4bc3-aea6-d72088c80d1a" providerId="AD" clId="Web-{2332AD63-6912-6728-B2FF-F35EEBDF35AB}" dt="2020-06-10T21:28:53.654" v="5"/>
          <ac:picMkLst>
            <pc:docMk/>
            <pc:sldMk cId="3991310711" sldId="260"/>
            <ac:picMk id="2" creationId="{A57F3FF8-4B3C-694D-A637-4B3B6D4388EB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29:06.467" v="12" actId="1076"/>
          <ac:picMkLst>
            <pc:docMk/>
            <pc:sldMk cId="3991310711" sldId="260"/>
            <ac:picMk id="3" creationId="{3C8BEA5C-D056-4A3F-9672-6D07431FB618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30:38.561" v="29" actId="14100"/>
        <pc:sldMkLst>
          <pc:docMk/>
          <pc:sldMk cId="2379388059" sldId="261"/>
        </pc:sldMkLst>
        <pc:picChg chg="del">
          <ac:chgData name="Jiaqi Xiong" userId="S::jiaqi.xiong@mail.utoronto.ca::37df0a98-3092-4bc3-aea6-d72088c80d1a" providerId="AD" clId="Web-{2332AD63-6912-6728-B2FF-F35EEBDF35AB}" dt="2020-06-10T21:30:22.529" v="26"/>
          <ac:picMkLst>
            <pc:docMk/>
            <pc:sldMk cId="2379388059" sldId="261"/>
            <ac:picMk id="2" creationId="{1AADDF8A-A413-9748-9E01-BBC1279D0B20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0:38.561" v="29" actId="14100"/>
          <ac:picMkLst>
            <pc:docMk/>
            <pc:sldMk cId="2379388059" sldId="261"/>
            <ac:picMk id="3" creationId="{0F708248-2650-4775-89A0-EF1BE9CB1DD3}"/>
          </ac:picMkLst>
        </pc:picChg>
      </pc:sldChg>
      <pc:sldChg chg="del">
        <pc:chgData name="Jiaqi Xiong" userId="S::jiaqi.xiong@mail.utoronto.ca::37df0a98-3092-4bc3-aea6-d72088c80d1a" providerId="AD" clId="Web-{2332AD63-6912-6728-B2FF-F35EEBDF35AB}" dt="2020-06-10T21:47:57.971" v="155"/>
        <pc:sldMkLst>
          <pc:docMk/>
          <pc:sldMk cId="1978030860" sldId="262"/>
        </pc:sldMkLst>
      </pc:sldChg>
      <pc:sldChg chg="del ord">
        <pc:chgData name="Jiaqi Xiong" userId="S::jiaqi.xiong@mail.utoronto.ca::37df0a98-3092-4bc3-aea6-d72088c80d1a" providerId="AD" clId="Web-{2332AD63-6912-6728-B2FF-F35EEBDF35AB}" dt="2020-06-10T21:52:40.597" v="166"/>
        <pc:sldMkLst>
          <pc:docMk/>
          <pc:sldMk cId="2755046063" sldId="263"/>
        </pc:sldMkLst>
      </pc:sldChg>
      <pc:sldChg chg="addSp delSp modSp add del ord">
        <pc:chgData name="Jiaqi Xiong" userId="S::jiaqi.xiong@mail.utoronto.ca::37df0a98-3092-4bc3-aea6-d72088c80d1a" providerId="AD" clId="Web-{2332AD63-6912-6728-B2FF-F35EEBDF35AB}" dt="2020-06-10T21:46:49.096" v="154" actId="14100"/>
        <pc:sldMkLst>
          <pc:docMk/>
          <pc:sldMk cId="3488850896" sldId="264"/>
        </pc:sldMkLst>
        <pc:picChg chg="add mod">
          <ac:chgData name="Jiaqi Xiong" userId="S::jiaqi.xiong@mail.utoronto.ca::37df0a98-3092-4bc3-aea6-d72088c80d1a" providerId="AD" clId="Web-{2332AD63-6912-6728-B2FF-F35EEBDF35AB}" dt="2020-06-10T21:46:49.096" v="154" actId="14100"/>
          <ac:picMkLst>
            <pc:docMk/>
            <pc:sldMk cId="3488850896" sldId="264"/>
            <ac:picMk id="2" creationId="{BCA91F5B-C8EF-4FAC-A032-AAA0E15A9F48}"/>
          </ac:picMkLst>
        </pc:picChg>
        <pc:picChg chg="del">
          <ac:chgData name="Jiaqi Xiong" userId="S::jiaqi.xiong@mail.utoronto.ca::37df0a98-3092-4bc3-aea6-d72088c80d1a" providerId="AD" clId="Web-{2332AD63-6912-6728-B2FF-F35EEBDF35AB}" dt="2020-06-10T21:46:32.455" v="150"/>
          <ac:picMkLst>
            <pc:docMk/>
            <pc:sldMk cId="3488850896" sldId="264"/>
            <ac:picMk id="3" creationId="{F7BB0085-5B69-B440-9C6B-7979EF506322}"/>
          </ac:picMkLst>
        </pc:picChg>
      </pc:sldChg>
      <pc:sldChg chg="modSp ord">
        <pc:chgData name="Jiaqi Xiong" userId="S::jiaqi.xiong@mail.utoronto.ca::37df0a98-3092-4bc3-aea6-d72088c80d1a" providerId="AD" clId="Web-{2332AD63-6912-6728-B2FF-F35EEBDF35AB}" dt="2020-06-10T21:54:28.754" v="167" actId="1076"/>
        <pc:sldMkLst>
          <pc:docMk/>
          <pc:sldMk cId="3020392331" sldId="265"/>
        </pc:sldMkLst>
        <pc:picChg chg="mod">
          <ac:chgData name="Jiaqi Xiong" userId="S::jiaqi.xiong@mail.utoronto.ca::37df0a98-3092-4bc3-aea6-d72088c80d1a" providerId="AD" clId="Web-{2332AD63-6912-6728-B2FF-F35EEBDF35AB}" dt="2020-06-10T21:54:28.754" v="167" actId="1076"/>
          <ac:picMkLst>
            <pc:docMk/>
            <pc:sldMk cId="3020392331" sldId="265"/>
            <ac:picMk id="3" creationId="{B841AA70-D8A1-5C4B-B3A9-94179A814A6E}"/>
          </ac:picMkLst>
        </pc:picChg>
      </pc:sldChg>
      <pc:sldChg chg="ord">
        <pc:chgData name="Jiaqi Xiong" userId="S::jiaqi.xiong@mail.utoronto.ca::37df0a98-3092-4bc3-aea6-d72088c80d1a" providerId="AD" clId="Web-{2332AD63-6912-6728-B2FF-F35EEBDF35AB}" dt="2020-06-10T21:31:22.061" v="32"/>
        <pc:sldMkLst>
          <pc:docMk/>
          <pc:sldMk cId="3347465771" sldId="266"/>
        </pc:sldMkLst>
      </pc:sldChg>
      <pc:sldChg chg="ord">
        <pc:chgData name="Jiaqi Xiong" userId="S::jiaqi.xiong@mail.utoronto.ca::37df0a98-3092-4bc3-aea6-d72088c80d1a" providerId="AD" clId="Web-{2332AD63-6912-6728-B2FF-F35EEBDF35AB}" dt="2020-06-10T21:32:46.842" v="38"/>
        <pc:sldMkLst>
          <pc:docMk/>
          <pc:sldMk cId="1816228241" sldId="267"/>
        </pc:sldMkLst>
      </pc:sldChg>
      <pc:sldChg chg="addSp delSp modSp ord">
        <pc:chgData name="Jiaqi Xiong" userId="S::jiaqi.xiong@mail.utoronto.ca::37df0a98-3092-4bc3-aea6-d72088c80d1a" providerId="AD" clId="Web-{2332AD63-6912-6728-B2FF-F35EEBDF35AB}" dt="2020-06-10T21:35:14.062" v="74" actId="1076"/>
        <pc:sldMkLst>
          <pc:docMk/>
          <pc:sldMk cId="361214639" sldId="268"/>
        </pc:sldMkLst>
        <pc:picChg chg="del">
          <ac:chgData name="Jiaqi Xiong" userId="S::jiaqi.xiong@mail.utoronto.ca::37df0a98-3092-4bc3-aea6-d72088c80d1a" providerId="AD" clId="Web-{2332AD63-6912-6728-B2FF-F35EEBDF35AB}" dt="2020-06-10T21:33:38.077" v="48"/>
          <ac:picMkLst>
            <pc:docMk/>
            <pc:sldMk cId="361214639" sldId="268"/>
            <ac:picMk id="2" creationId="{AB838429-0068-3141-91BA-81AA728DF737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5:14.062" v="74" actId="1076"/>
          <ac:picMkLst>
            <pc:docMk/>
            <pc:sldMk cId="361214639" sldId="268"/>
            <ac:picMk id="3" creationId="{CBFD83E2-F9E6-4CFB-AA6E-EEAA368E01D1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35:17.921" v="76" actId="1076"/>
        <pc:sldMkLst>
          <pc:docMk/>
          <pc:sldMk cId="918260558" sldId="269"/>
        </pc:sldMkLst>
        <pc:picChg chg="del">
          <ac:chgData name="Jiaqi Xiong" userId="S::jiaqi.xiong@mail.utoronto.ca::37df0a98-3092-4bc3-aea6-d72088c80d1a" providerId="AD" clId="Web-{2332AD63-6912-6728-B2FF-F35EEBDF35AB}" dt="2020-06-10T21:34:22.702" v="59"/>
          <ac:picMkLst>
            <pc:docMk/>
            <pc:sldMk cId="918260558" sldId="269"/>
            <ac:picMk id="2" creationId="{B09A41EA-CE6A-4F46-AF5A-0D9518B399FD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5:17.921" v="76" actId="1076"/>
          <ac:picMkLst>
            <pc:docMk/>
            <pc:sldMk cId="918260558" sldId="269"/>
            <ac:picMk id="3" creationId="{6D0D7BDC-6B33-400B-8A87-B530BF339253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35:21.968" v="78" actId="1076"/>
        <pc:sldMkLst>
          <pc:docMk/>
          <pc:sldMk cId="3119708743" sldId="270"/>
        </pc:sldMkLst>
        <pc:picChg chg="del">
          <ac:chgData name="Jiaqi Xiong" userId="S::jiaqi.xiong@mail.utoronto.ca::37df0a98-3092-4bc3-aea6-d72088c80d1a" providerId="AD" clId="Web-{2332AD63-6912-6728-B2FF-F35EEBDF35AB}" dt="2020-06-10T21:34:43.062" v="64"/>
          <ac:picMkLst>
            <pc:docMk/>
            <pc:sldMk cId="3119708743" sldId="270"/>
            <ac:picMk id="2" creationId="{63C121FC-85A8-AA46-8147-9303116ABD0A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5:21.968" v="78" actId="1076"/>
          <ac:picMkLst>
            <pc:docMk/>
            <pc:sldMk cId="3119708743" sldId="270"/>
            <ac:picMk id="3" creationId="{43A738E3-7B37-47F5-ABF4-9ACD8D8CA8EA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36:18.203" v="83" actId="1076"/>
        <pc:sldMkLst>
          <pc:docMk/>
          <pc:sldMk cId="2901868723" sldId="271"/>
        </pc:sldMkLst>
        <pc:picChg chg="del">
          <ac:chgData name="Jiaqi Xiong" userId="S::jiaqi.xiong@mail.utoronto.ca::37df0a98-3092-4bc3-aea6-d72088c80d1a" providerId="AD" clId="Web-{2332AD63-6912-6728-B2FF-F35EEBDF35AB}" dt="2020-06-10T21:36:11.156" v="79"/>
          <ac:picMkLst>
            <pc:docMk/>
            <pc:sldMk cId="2901868723" sldId="271"/>
            <ac:picMk id="2" creationId="{F3568D6F-93F0-7E46-BABB-A4ACC5A2161F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6:18.203" v="83" actId="1076"/>
          <ac:picMkLst>
            <pc:docMk/>
            <pc:sldMk cId="2901868723" sldId="271"/>
            <ac:picMk id="3" creationId="{6E08C23F-DBDF-49E9-96EB-28D6A9EC1D0A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37:02.765" v="88" actId="1076"/>
        <pc:sldMkLst>
          <pc:docMk/>
          <pc:sldMk cId="4009116973" sldId="272"/>
        </pc:sldMkLst>
        <pc:picChg chg="del">
          <ac:chgData name="Jiaqi Xiong" userId="S::jiaqi.xiong@mail.utoronto.ca::37df0a98-3092-4bc3-aea6-d72088c80d1a" providerId="AD" clId="Web-{2332AD63-6912-6728-B2FF-F35EEBDF35AB}" dt="2020-06-10T21:36:55.812" v="84"/>
          <ac:picMkLst>
            <pc:docMk/>
            <pc:sldMk cId="4009116973" sldId="272"/>
            <ac:picMk id="2" creationId="{610D9614-D01B-1447-A14F-98154F419232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7:02.765" v="88" actId="1076"/>
          <ac:picMkLst>
            <pc:docMk/>
            <pc:sldMk cId="4009116973" sldId="272"/>
            <ac:picMk id="3" creationId="{5A2C61F5-7369-47EC-8295-4B354A792E33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37:39.359" v="94" actId="14100"/>
        <pc:sldMkLst>
          <pc:docMk/>
          <pc:sldMk cId="1131049313" sldId="273"/>
        </pc:sldMkLst>
        <pc:picChg chg="del">
          <ac:chgData name="Jiaqi Xiong" userId="S::jiaqi.xiong@mail.utoronto.ca::37df0a98-3092-4bc3-aea6-d72088c80d1a" providerId="AD" clId="Web-{2332AD63-6912-6728-B2FF-F35EEBDF35AB}" dt="2020-06-10T21:37:20.015" v="89"/>
          <ac:picMkLst>
            <pc:docMk/>
            <pc:sldMk cId="1131049313" sldId="273"/>
            <ac:picMk id="2" creationId="{6E6662D2-BB78-8340-AF02-957AA057DF1F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7:39.359" v="94" actId="14100"/>
          <ac:picMkLst>
            <pc:docMk/>
            <pc:sldMk cId="1131049313" sldId="273"/>
            <ac:picMk id="3" creationId="{2C91D188-D3AA-4EE9-AB61-B816274AE3D0}"/>
          </ac:picMkLst>
        </pc:picChg>
      </pc:sldChg>
      <pc:sldChg chg="addSp delSp modSp">
        <pc:chgData name="Jiaqi Xiong" userId="S::jiaqi.xiong@mail.utoronto.ca::37df0a98-3092-4bc3-aea6-d72088c80d1a" providerId="AD" clId="Web-{2332AD63-6912-6728-B2FF-F35EEBDF35AB}" dt="2020-06-10T21:38:00.859" v="100" actId="1076"/>
        <pc:sldMkLst>
          <pc:docMk/>
          <pc:sldMk cId="1973044701" sldId="274"/>
        </pc:sldMkLst>
        <pc:picChg chg="del">
          <ac:chgData name="Jiaqi Xiong" userId="S::jiaqi.xiong@mail.utoronto.ca::37df0a98-3092-4bc3-aea6-d72088c80d1a" providerId="AD" clId="Web-{2332AD63-6912-6728-B2FF-F35EEBDF35AB}" dt="2020-06-10T21:37:52.234" v="95"/>
          <ac:picMkLst>
            <pc:docMk/>
            <pc:sldMk cId="1973044701" sldId="274"/>
            <ac:picMk id="2" creationId="{5D14C403-325C-414E-95C5-F236636544BD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8:00.859" v="100" actId="1076"/>
          <ac:picMkLst>
            <pc:docMk/>
            <pc:sldMk cId="1973044701" sldId="274"/>
            <ac:picMk id="3" creationId="{1F70AE1A-9C74-449A-8FE3-D2C2F0717F3D}"/>
          </ac:picMkLst>
        </pc:picChg>
      </pc:sldChg>
      <pc:sldChg chg="ord">
        <pc:chgData name="Jiaqi Xiong" userId="S::jiaqi.xiong@mail.utoronto.ca::37df0a98-3092-4bc3-aea6-d72088c80d1a" providerId="AD" clId="Web-{2332AD63-6912-6728-B2FF-F35EEBDF35AB}" dt="2020-06-10T21:38:41.141" v="101"/>
        <pc:sldMkLst>
          <pc:docMk/>
          <pc:sldMk cId="1597390654" sldId="275"/>
        </pc:sldMkLst>
      </pc:sldChg>
      <pc:sldChg chg="ord">
        <pc:chgData name="Jiaqi Xiong" userId="S::jiaqi.xiong@mail.utoronto.ca::37df0a98-3092-4bc3-aea6-d72088c80d1a" providerId="AD" clId="Web-{2332AD63-6912-6728-B2FF-F35EEBDF35AB}" dt="2020-06-10T21:38:43.969" v="102"/>
        <pc:sldMkLst>
          <pc:docMk/>
          <pc:sldMk cId="2453755274" sldId="276"/>
        </pc:sldMkLst>
      </pc:sldChg>
      <pc:sldChg chg="addSp delSp modSp ord">
        <pc:chgData name="Jiaqi Xiong" userId="S::jiaqi.xiong@mail.utoronto.ca::37df0a98-3092-4bc3-aea6-d72088c80d1a" providerId="AD" clId="Web-{2332AD63-6912-6728-B2FF-F35EEBDF35AB}" dt="2020-06-10T21:39:12.672" v="109" actId="14100"/>
        <pc:sldMkLst>
          <pc:docMk/>
          <pc:sldMk cId="2136306331" sldId="277"/>
        </pc:sldMkLst>
        <pc:picChg chg="del">
          <ac:chgData name="Jiaqi Xiong" userId="S::jiaqi.xiong@mail.utoronto.ca::37df0a98-3092-4bc3-aea6-d72088c80d1a" providerId="AD" clId="Web-{2332AD63-6912-6728-B2FF-F35EEBDF35AB}" dt="2020-06-10T21:39:02.438" v="104"/>
          <ac:picMkLst>
            <pc:docMk/>
            <pc:sldMk cId="2136306331" sldId="277"/>
            <ac:picMk id="2" creationId="{C8DF9421-6922-4D4E-8151-3BCD4CEF471F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9:12.672" v="109" actId="14100"/>
          <ac:picMkLst>
            <pc:docMk/>
            <pc:sldMk cId="2136306331" sldId="277"/>
            <ac:picMk id="3" creationId="{666BD72F-DBF9-4167-8063-7E97C49C7287}"/>
          </ac:picMkLst>
        </pc:picChg>
      </pc:sldChg>
      <pc:sldChg chg="ord">
        <pc:chgData name="Jiaqi Xiong" userId="S::jiaqi.xiong@mail.utoronto.ca::37df0a98-3092-4bc3-aea6-d72088c80d1a" providerId="AD" clId="Web-{2332AD63-6912-6728-B2FF-F35EEBDF35AB}" dt="2020-06-10T21:39:19.516" v="110"/>
        <pc:sldMkLst>
          <pc:docMk/>
          <pc:sldMk cId="2398825991" sldId="278"/>
        </pc:sldMkLst>
      </pc:sldChg>
      <pc:sldChg chg="ord">
        <pc:chgData name="Jiaqi Xiong" userId="S::jiaqi.xiong@mail.utoronto.ca::37df0a98-3092-4bc3-aea6-d72088c80d1a" providerId="AD" clId="Web-{2332AD63-6912-6728-B2FF-F35EEBDF35AB}" dt="2020-06-10T21:39:36.813" v="111"/>
        <pc:sldMkLst>
          <pc:docMk/>
          <pc:sldMk cId="2363051503" sldId="279"/>
        </pc:sldMkLst>
      </pc:sldChg>
      <pc:sldChg chg="ord">
        <pc:chgData name="Jiaqi Xiong" userId="S::jiaqi.xiong@mail.utoronto.ca::37df0a98-3092-4bc3-aea6-d72088c80d1a" providerId="AD" clId="Web-{2332AD63-6912-6728-B2FF-F35EEBDF35AB}" dt="2020-06-10T21:52:06.332" v="158"/>
        <pc:sldMkLst>
          <pc:docMk/>
          <pc:sldMk cId="792642042" sldId="283"/>
        </pc:sldMkLst>
      </pc:sldChg>
      <pc:sldChg chg="ord">
        <pc:chgData name="Jiaqi Xiong" userId="S::jiaqi.xiong@mail.utoronto.ca::37df0a98-3092-4bc3-aea6-d72088c80d1a" providerId="AD" clId="Web-{2332AD63-6912-6728-B2FF-F35EEBDF35AB}" dt="2020-06-10T21:52:12.144" v="159"/>
        <pc:sldMkLst>
          <pc:docMk/>
          <pc:sldMk cId="4039096625" sldId="284"/>
        </pc:sldMkLst>
      </pc:sldChg>
      <pc:sldChg chg="ord">
        <pc:chgData name="Jiaqi Xiong" userId="S::jiaqi.xiong@mail.utoronto.ca::37df0a98-3092-4bc3-aea6-d72088c80d1a" providerId="AD" clId="Web-{2332AD63-6912-6728-B2FF-F35EEBDF35AB}" dt="2020-06-10T21:52:13.644" v="160"/>
        <pc:sldMkLst>
          <pc:docMk/>
          <pc:sldMk cId="297926897" sldId="285"/>
        </pc:sldMkLst>
      </pc:sldChg>
      <pc:sldChg chg="ord">
        <pc:chgData name="Jiaqi Xiong" userId="S::jiaqi.xiong@mail.utoronto.ca::37df0a98-3092-4bc3-aea6-d72088c80d1a" providerId="AD" clId="Web-{2332AD63-6912-6728-B2FF-F35EEBDF35AB}" dt="2020-06-10T21:40:12.516" v="114"/>
        <pc:sldMkLst>
          <pc:docMk/>
          <pc:sldMk cId="4017024039" sldId="286"/>
        </pc:sldMkLst>
      </pc:sldChg>
      <pc:sldChg chg="ord">
        <pc:chgData name="Jiaqi Xiong" userId="S::jiaqi.xiong@mail.utoronto.ca::37df0a98-3092-4bc3-aea6-d72088c80d1a" providerId="AD" clId="Web-{2332AD63-6912-6728-B2FF-F35EEBDF35AB}" dt="2020-06-10T21:51:57.097" v="156"/>
        <pc:sldMkLst>
          <pc:docMk/>
          <pc:sldMk cId="1813214767" sldId="287"/>
        </pc:sldMkLst>
      </pc:sldChg>
      <pc:sldChg chg="del">
        <pc:chgData name="Jiaqi Xiong" userId="S::jiaqi.xiong@mail.utoronto.ca::37df0a98-3092-4bc3-aea6-d72088c80d1a" providerId="AD" clId="Web-{2332AD63-6912-6728-B2FF-F35EEBDF35AB}" dt="2020-06-10T21:31:37.905" v="33"/>
        <pc:sldMkLst>
          <pc:docMk/>
          <pc:sldMk cId="3676477063" sldId="288"/>
        </pc:sldMkLst>
      </pc:sldChg>
      <pc:sldChg chg="del ord">
        <pc:chgData name="Jiaqi Xiong" userId="S::jiaqi.xiong@mail.utoronto.ca::37df0a98-3092-4bc3-aea6-d72088c80d1a" providerId="AD" clId="Web-{2332AD63-6912-6728-B2FF-F35EEBDF35AB}" dt="2020-06-10T21:58:10.567" v="168"/>
        <pc:sldMkLst>
          <pc:docMk/>
          <pc:sldMk cId="549840721" sldId="289"/>
        </pc:sldMkLst>
      </pc:sldChg>
      <pc:sldChg chg="del">
        <pc:chgData name="Jiaqi Xiong" userId="S::jiaqi.xiong@mail.utoronto.ca::37df0a98-3092-4bc3-aea6-d72088c80d1a" providerId="AD" clId="Web-{2332AD63-6912-6728-B2FF-F35EEBDF35AB}" dt="2020-06-10T21:43:23.111" v="131"/>
        <pc:sldMkLst>
          <pc:docMk/>
          <pc:sldMk cId="1484336278" sldId="290"/>
        </pc:sldMkLst>
      </pc:sldChg>
      <pc:sldChg chg="del">
        <pc:chgData name="Jiaqi Xiong" userId="S::jiaqi.xiong@mail.utoronto.ca::37df0a98-3092-4bc3-aea6-d72088c80d1a" providerId="AD" clId="Web-{2332AD63-6912-6728-B2FF-F35EEBDF35AB}" dt="2020-06-10T21:43:14.080" v="128"/>
        <pc:sldMkLst>
          <pc:docMk/>
          <pc:sldMk cId="3917793488" sldId="291"/>
        </pc:sldMkLst>
      </pc:sldChg>
      <pc:sldChg chg="del">
        <pc:chgData name="Jiaqi Xiong" userId="S::jiaqi.xiong@mail.utoronto.ca::37df0a98-3092-4bc3-aea6-d72088c80d1a" providerId="AD" clId="Web-{2332AD63-6912-6728-B2FF-F35EEBDF35AB}" dt="2020-06-10T21:43:16.049" v="129"/>
        <pc:sldMkLst>
          <pc:docMk/>
          <pc:sldMk cId="1066643221" sldId="292"/>
        </pc:sldMkLst>
      </pc:sldChg>
      <pc:sldChg chg="del">
        <pc:chgData name="Jiaqi Xiong" userId="S::jiaqi.xiong@mail.utoronto.ca::37df0a98-3092-4bc3-aea6-d72088c80d1a" providerId="AD" clId="Web-{2332AD63-6912-6728-B2FF-F35EEBDF35AB}" dt="2020-06-10T21:43:17.954" v="130"/>
        <pc:sldMkLst>
          <pc:docMk/>
          <pc:sldMk cId="3617785557" sldId="293"/>
        </pc:sldMkLst>
      </pc:sldChg>
      <pc:sldChg chg="ord">
        <pc:chgData name="Jiaqi Xiong" userId="S::jiaqi.xiong@mail.utoronto.ca::37df0a98-3092-4bc3-aea6-d72088c80d1a" providerId="AD" clId="Web-{2332AD63-6912-6728-B2FF-F35EEBDF35AB}" dt="2020-06-10T21:52:01.159" v="157"/>
        <pc:sldMkLst>
          <pc:docMk/>
          <pc:sldMk cId="1629881588" sldId="294"/>
        </pc:sldMkLst>
      </pc:sldChg>
      <pc:sldChg chg="ord">
        <pc:chgData name="Jiaqi Xiong" userId="S::jiaqi.xiong@mail.utoronto.ca::37df0a98-3092-4bc3-aea6-d72088c80d1a" providerId="AD" clId="Web-{2332AD63-6912-6728-B2FF-F35EEBDF35AB}" dt="2020-06-10T21:52:15.019" v="161"/>
        <pc:sldMkLst>
          <pc:docMk/>
          <pc:sldMk cId="2235212271" sldId="295"/>
        </pc:sldMkLst>
      </pc:sldChg>
      <pc:sldChg chg="ord">
        <pc:chgData name="Jiaqi Xiong" userId="S::jiaqi.xiong@mail.utoronto.ca::37df0a98-3092-4bc3-aea6-d72088c80d1a" providerId="AD" clId="Web-{2332AD63-6912-6728-B2FF-F35EEBDF35AB}" dt="2020-06-10T21:52:17.222" v="162"/>
        <pc:sldMkLst>
          <pc:docMk/>
          <pc:sldMk cId="446010892" sldId="296"/>
        </pc:sldMkLst>
      </pc:sldChg>
      <pc:sldChg chg="ord">
        <pc:chgData name="Jiaqi Xiong" userId="S::jiaqi.xiong@mail.utoronto.ca::37df0a98-3092-4bc3-aea6-d72088c80d1a" providerId="AD" clId="Web-{2332AD63-6912-6728-B2FF-F35EEBDF35AB}" dt="2020-06-10T21:52:18.269" v="163"/>
        <pc:sldMkLst>
          <pc:docMk/>
          <pc:sldMk cId="1641427444" sldId="297"/>
        </pc:sldMkLst>
      </pc:sldChg>
      <pc:sldChg chg="ord">
        <pc:chgData name="Jiaqi Xiong" userId="S::jiaqi.xiong@mail.utoronto.ca::37df0a98-3092-4bc3-aea6-d72088c80d1a" providerId="AD" clId="Web-{2332AD63-6912-6728-B2FF-F35EEBDF35AB}" dt="2020-06-10T21:52:20.066" v="164"/>
        <pc:sldMkLst>
          <pc:docMk/>
          <pc:sldMk cId="3911561605" sldId="298"/>
        </pc:sldMkLst>
      </pc:sldChg>
      <pc:sldChg chg="new del">
        <pc:chgData name="Jiaqi Xiong" userId="S::jiaqi.xiong@mail.utoronto.ca::37df0a98-3092-4bc3-aea6-d72088c80d1a" providerId="AD" clId="Web-{2332AD63-6912-6728-B2FF-F35EEBDF35AB}" dt="2020-06-10T21:29:29.060" v="14"/>
        <pc:sldMkLst>
          <pc:docMk/>
          <pc:sldMk cId="1562028044" sldId="299"/>
        </pc:sldMkLst>
      </pc:sldChg>
      <pc:sldChg chg="addSp delSp modSp add replId">
        <pc:chgData name="Jiaqi Xiong" userId="S::jiaqi.xiong@mail.utoronto.ca::37df0a98-3092-4bc3-aea6-d72088c80d1a" providerId="AD" clId="Web-{2332AD63-6912-6728-B2FF-F35EEBDF35AB}" dt="2020-06-10T21:29:43.842" v="19" actId="14100"/>
        <pc:sldMkLst>
          <pc:docMk/>
          <pc:sldMk cId="3820396860" sldId="299"/>
        </pc:sldMkLst>
        <pc:picChg chg="add mod">
          <ac:chgData name="Jiaqi Xiong" userId="S::jiaqi.xiong@mail.utoronto.ca::37df0a98-3092-4bc3-aea6-d72088c80d1a" providerId="AD" clId="Web-{2332AD63-6912-6728-B2FF-F35EEBDF35AB}" dt="2020-06-10T21:29:43.842" v="19" actId="14100"/>
          <ac:picMkLst>
            <pc:docMk/>
            <pc:sldMk cId="3820396860" sldId="299"/>
            <ac:picMk id="2" creationId="{E4DBD2C4-AAB3-4CF1-972D-305C1B743FBF}"/>
          </ac:picMkLst>
        </pc:picChg>
        <pc:picChg chg="del">
          <ac:chgData name="Jiaqi Xiong" userId="S::jiaqi.xiong@mail.utoronto.ca::37df0a98-3092-4bc3-aea6-d72088c80d1a" providerId="AD" clId="Web-{2332AD63-6912-6728-B2FF-F35EEBDF35AB}" dt="2020-06-10T21:29:31.654" v="16"/>
          <ac:picMkLst>
            <pc:docMk/>
            <pc:sldMk cId="3820396860" sldId="299"/>
            <ac:picMk id="3" creationId="{3C8BEA5C-D056-4A3F-9672-6D07431FB618}"/>
          </ac:picMkLst>
        </pc:picChg>
      </pc:sldChg>
      <pc:sldChg chg="addSp delSp modSp add replId">
        <pc:chgData name="Jiaqi Xiong" userId="S::jiaqi.xiong@mail.utoronto.ca::37df0a98-3092-4bc3-aea6-d72088c80d1a" providerId="AD" clId="Web-{2332AD63-6912-6728-B2FF-F35EEBDF35AB}" dt="2020-06-10T21:30:10.482" v="25" actId="14100"/>
        <pc:sldMkLst>
          <pc:docMk/>
          <pc:sldMk cId="4145264451" sldId="300"/>
        </pc:sldMkLst>
        <pc:picChg chg="del">
          <ac:chgData name="Jiaqi Xiong" userId="S::jiaqi.xiong@mail.utoronto.ca::37df0a98-3092-4bc3-aea6-d72088c80d1a" providerId="AD" clId="Web-{2332AD63-6912-6728-B2FF-F35EEBDF35AB}" dt="2020-06-10T21:29:52.873" v="21"/>
          <ac:picMkLst>
            <pc:docMk/>
            <pc:sldMk cId="4145264451" sldId="300"/>
            <ac:picMk id="2" creationId="{E4DBD2C4-AAB3-4CF1-972D-305C1B743FBF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0:10.482" v="25" actId="14100"/>
          <ac:picMkLst>
            <pc:docMk/>
            <pc:sldMk cId="4145264451" sldId="300"/>
            <ac:picMk id="3" creationId="{14E1E9D2-1CCD-4D00-A059-448B69797F4B}"/>
          </ac:picMkLst>
        </pc:picChg>
      </pc:sldChg>
      <pc:sldChg chg="addSp delSp modSp add replId">
        <pc:chgData name="Jiaqi Xiong" userId="S::jiaqi.xiong@mail.utoronto.ca::37df0a98-3092-4bc3-aea6-d72088c80d1a" providerId="AD" clId="Web-{2332AD63-6912-6728-B2FF-F35EEBDF35AB}" dt="2020-06-10T21:33:11.374" v="46" actId="1076"/>
        <pc:sldMkLst>
          <pc:docMk/>
          <pc:sldMk cId="1091115801" sldId="301"/>
        </pc:sldMkLst>
        <pc:picChg chg="del">
          <ac:chgData name="Jiaqi Xiong" userId="S::jiaqi.xiong@mail.utoronto.ca::37df0a98-3092-4bc3-aea6-d72088c80d1a" providerId="AD" clId="Web-{2332AD63-6912-6728-B2FF-F35EEBDF35AB}" dt="2020-06-10T21:32:25.704" v="37"/>
          <ac:picMkLst>
            <pc:docMk/>
            <pc:sldMk cId="1091115801" sldId="301"/>
            <ac:picMk id="2" creationId="{65C162F8-C59C-2D40-ADA1-5C72BCBEA7F5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33:11.374" v="46" actId="1076"/>
          <ac:picMkLst>
            <pc:docMk/>
            <pc:sldMk cId="1091115801" sldId="301"/>
            <ac:picMk id="3" creationId="{40D791D1-A2C9-4C29-9988-AE566CCC6909}"/>
          </ac:picMkLst>
        </pc:picChg>
      </pc:sldChg>
      <pc:sldChg chg="new del">
        <pc:chgData name="Jiaqi Xiong" userId="S::jiaqi.xiong@mail.utoronto.ca::37df0a98-3092-4bc3-aea6-d72088c80d1a" providerId="AD" clId="Web-{2332AD63-6912-6728-B2FF-F35EEBDF35AB}" dt="2020-06-10T21:32:23.108" v="35"/>
        <pc:sldMkLst>
          <pc:docMk/>
          <pc:sldMk cId="2823221702" sldId="301"/>
        </pc:sldMkLst>
      </pc:sldChg>
      <pc:sldChg chg="addSp delSp modSp add replId">
        <pc:chgData name="Jiaqi Xiong" userId="S::jiaqi.xiong@mail.utoronto.ca::37df0a98-3092-4bc3-aea6-d72088c80d1a" providerId="AD" clId="Web-{2332AD63-6912-6728-B2FF-F35EEBDF35AB}" dt="2020-06-10T21:45:31.705" v="139" actId="1076"/>
        <pc:sldMkLst>
          <pc:docMk/>
          <pc:sldMk cId="2844551733" sldId="302"/>
        </pc:sldMkLst>
        <pc:picChg chg="add mod">
          <ac:chgData name="Jiaqi Xiong" userId="S::jiaqi.xiong@mail.utoronto.ca::37df0a98-3092-4bc3-aea6-d72088c80d1a" providerId="AD" clId="Web-{2332AD63-6912-6728-B2FF-F35EEBDF35AB}" dt="2020-06-10T21:45:31.705" v="139" actId="1076"/>
          <ac:picMkLst>
            <pc:docMk/>
            <pc:sldMk cId="2844551733" sldId="302"/>
            <ac:picMk id="2" creationId="{3C3FADD2-36BF-4917-97DB-54EECA7CCA5A}"/>
          </ac:picMkLst>
        </pc:picChg>
        <pc:picChg chg="del">
          <ac:chgData name="Jiaqi Xiong" userId="S::jiaqi.xiong@mail.utoronto.ca::37df0a98-3092-4bc3-aea6-d72088c80d1a" providerId="AD" clId="Web-{2332AD63-6912-6728-B2FF-F35EEBDF35AB}" dt="2020-06-10T21:45:10.408" v="133"/>
          <ac:picMkLst>
            <pc:docMk/>
            <pc:sldMk cId="2844551733" sldId="302"/>
            <ac:picMk id="3" creationId="{0F708248-2650-4775-89A0-EF1BE9CB1DD3}"/>
          </ac:picMkLst>
        </pc:picChg>
      </pc:sldChg>
      <pc:sldChg chg="addSp delSp modSp add replId">
        <pc:chgData name="Jiaqi Xiong" userId="S::jiaqi.xiong@mail.utoronto.ca::37df0a98-3092-4bc3-aea6-d72088c80d1a" providerId="AD" clId="Web-{2332AD63-6912-6728-B2FF-F35EEBDF35AB}" dt="2020-06-10T21:46:24.986" v="149" actId="14100"/>
        <pc:sldMkLst>
          <pc:docMk/>
          <pc:sldMk cId="2469078856" sldId="303"/>
        </pc:sldMkLst>
        <pc:picChg chg="del">
          <ac:chgData name="Jiaqi Xiong" userId="S::jiaqi.xiong@mail.utoronto.ca::37df0a98-3092-4bc3-aea6-d72088c80d1a" providerId="AD" clId="Web-{2332AD63-6912-6728-B2FF-F35EEBDF35AB}" dt="2020-06-10T21:45:41.517" v="141"/>
          <ac:picMkLst>
            <pc:docMk/>
            <pc:sldMk cId="2469078856" sldId="303"/>
            <ac:picMk id="2" creationId="{3C3FADD2-36BF-4917-97DB-54EECA7CCA5A}"/>
          </ac:picMkLst>
        </pc:picChg>
        <pc:picChg chg="add mod">
          <ac:chgData name="Jiaqi Xiong" userId="S::jiaqi.xiong@mail.utoronto.ca::37df0a98-3092-4bc3-aea6-d72088c80d1a" providerId="AD" clId="Web-{2332AD63-6912-6728-B2FF-F35EEBDF35AB}" dt="2020-06-10T21:46:24.986" v="149" actId="14100"/>
          <ac:picMkLst>
            <pc:docMk/>
            <pc:sldMk cId="2469078856" sldId="303"/>
            <ac:picMk id="3" creationId="{53EB19F6-4CC2-4242-82A4-93F02CC61D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60D48-D018-D246-B7B9-ADC5D8DDC1EB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87548-C3FC-F94D-9631-39A5C830F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7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trials.gov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clinicaltrials.gov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87548-C3FC-F94D-9631-39A5C830FD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5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D0DE-4199-0547-807E-45E158A1F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CD3C56-CF40-CB4F-8FBF-9CB09141E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D2E14-3893-7B47-AF83-C3FC5F55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6510F-3511-F144-AC09-7B4667DC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C3CA4-9F0C-974C-816D-7047B77B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2B20-467F-B742-B8D2-05EDD171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A1985-51CE-ED4C-AEF3-41641BDA8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2F5B-9ECD-F44D-A935-773DDB85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A561-E522-F747-A7E7-BB3B4E13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95364-FE8A-3040-9A8A-03F94159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E9B727-D3CF-5D4B-87AD-250DB63C8B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2E3516-C63C-EF42-8D51-DB1F5ED4C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4FDC-FE18-074D-878F-B2CAB4E4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D7BE-0051-9D41-A897-D04C5B29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007C4-4E91-3C4E-9963-6FD4E08C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4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4734-EE5D-8549-9A42-CF984AAE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D690A-8DEC-C440-B0AC-86A9764D6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8800F-35A0-D448-85E9-DC52A250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2714C-F1AF-E049-BCF0-97710C6A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27E0-C5B1-6B44-AF26-51CD68AC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E3E9-CFC7-1746-B2E3-5BE41F2C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5CCC8-26B2-8F4C-883C-19D0D622E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33379-5243-F744-8ACA-C5B0AB8C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728DF-6BE0-6A44-B779-6B72B7F4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BC928-A1E4-EC44-9D79-E744DACB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7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2278-96F3-934D-9282-45B446F1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B350A-65F9-A94D-BDFE-9175F3893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610B4-7475-D747-8FDF-F64E97283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BFBB7-4A18-F648-8301-9A1C9D95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45DE6-9610-FA40-A542-060D299F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945DA-9E31-7C4E-BA10-1B6D5D35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1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F687-BAEE-5148-BD55-D6D1B8D2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28E81-1379-2040-B32B-29F62779A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1ED18-63CF-674B-8BE0-19FF95703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00EA3-7FD1-9246-9965-BD5180A27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CA640-BAC2-D247-9AAE-BF1EAE12F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4B339-C5B9-D34A-AEA5-EA216A29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071D47-B994-DD42-A7DC-F9FE82A5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76D37-7628-D847-B420-60195857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5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D1FF-C864-3B4D-A8AB-8D900703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54E1C-C016-B34B-A22D-8CCE670C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2803A-EE27-604A-865B-139E0C3E0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C368-1EFE-694D-825A-41DCE05D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8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56F70-1AA8-764F-B9A1-C67619B3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760046-0601-0545-AC9F-93AA670C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FA06F-A0F1-3B44-B273-58700706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1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20DD-FE7C-2542-9373-863E5F68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84F89-562E-0742-ADBE-4BE797A30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490B6-49BE-3545-AF0D-0F88D2306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CBA13-FB05-B140-8FA7-7D64541F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91C5A-7681-5C43-A82A-AC40F893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E135F-1746-FA44-B7E2-10DCCF0D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FA33-8253-3446-A80E-9C1E257B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BDE4A-9681-974B-B47E-9E54D164E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BCAA8-8913-4F46-A13B-4B936F22A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3AA4B-C215-F347-82ED-6814DA9A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95522-55AA-CE49-ACE6-DEA181F9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3ED93-65ED-544B-A8E9-4D7402A9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1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07F8C4-F432-9B4E-96E8-C0AE98B6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05845-B41B-D049-BBCC-C4777DCA0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71BC0-8453-3649-BA49-31426FD71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EB271-FA4D-3545-81E0-26AB1F5D3604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0BDB5-8C04-354E-8A09-496D592D3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AA090-91DC-CE48-A3C9-70F2608F1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AC4E9-9EE6-B847-9D33-7002F5614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linicaltrials.gov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37C738-9B93-9B45-B78C-A25CC5F0C0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44710" r="342" b="25676"/>
          <a:stretch/>
        </p:blipFill>
        <p:spPr bwMode="auto">
          <a:xfrm>
            <a:off x="1927710" y="273600"/>
            <a:ext cx="8336581" cy="63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A3601A6-A9C5-CD49-AE5E-88DB16F81736}"/>
              </a:ext>
            </a:extLst>
          </p:cNvPr>
          <p:cNvSpPr/>
          <p:nvPr/>
        </p:nvSpPr>
        <p:spPr>
          <a:xfrm>
            <a:off x="2836450" y="1849582"/>
            <a:ext cx="6519100" cy="31588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Drug Development</a:t>
            </a:r>
          </a:p>
        </p:txBody>
      </p:sp>
    </p:spTree>
    <p:extLst>
      <p:ext uri="{BB962C8B-B14F-4D97-AF65-F5344CB8AC3E}">
        <p14:creationId xmlns:p14="http://schemas.microsoft.com/office/powerpoint/2010/main" val="221969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A91F5B-C8EF-4FAC-A032-AAA0E15A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374" y="372644"/>
            <a:ext cx="8125253" cy="611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5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1AA70-D8A1-5C4B-B3A9-94179A81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11" y="380069"/>
            <a:ext cx="8848779" cy="60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2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162F8-C59C-2D40-ADA1-5C72BCBEA7F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6031" r="1460" b="1793"/>
          <a:stretch/>
        </p:blipFill>
        <p:spPr bwMode="auto">
          <a:xfrm>
            <a:off x="2128157" y="587828"/>
            <a:ext cx="7935686" cy="5682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46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0A057-4AB0-6540-AF88-76C0DD52A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45" y="387251"/>
            <a:ext cx="8686310" cy="60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8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0D791D1-A2C9-4C29-9988-AE566CCC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562" y="546534"/>
            <a:ext cx="8042875" cy="57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5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FD83E2-F9E6-4CFB-AA6E-EEAA368E0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30" y="647056"/>
            <a:ext cx="8125253" cy="55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D0D7BDC-6B33-400B-8A87-B530BF33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993" y="545070"/>
            <a:ext cx="8228226" cy="57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60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3A738E3-7B37-47F5-ABF4-9ACD8D8CA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20"/>
          <a:stretch/>
        </p:blipFill>
        <p:spPr>
          <a:xfrm>
            <a:off x="2067698" y="638376"/>
            <a:ext cx="8056604" cy="55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0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E08C23F-DBDF-49E9-96EB-28D6A9EC1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3"/>
          <a:stretch/>
        </p:blipFill>
        <p:spPr>
          <a:xfrm>
            <a:off x="1999049" y="566155"/>
            <a:ext cx="8193902" cy="57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68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2C61F5-7369-47EC-8295-4B354A79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97" y="561203"/>
            <a:ext cx="8310605" cy="57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1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0F091-F125-4D4A-B5D0-E74AE47E83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8160" y="346671"/>
            <a:ext cx="855568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259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C91D188-D3AA-4EE9-AB61-B816274A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454" y="523079"/>
            <a:ext cx="8235091" cy="58118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EA9CD-730C-1441-9426-107313BBA2C7}"/>
              </a:ext>
            </a:extLst>
          </p:cNvPr>
          <p:cNvSpPr txBox="1"/>
          <p:nvPr/>
        </p:nvSpPr>
        <p:spPr>
          <a:xfrm>
            <a:off x="4114800" y="5686112"/>
            <a:ext cx="14876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4"/>
              </a:rPr>
              <a:t>clinicaltrials.gov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1049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70AE1A-9C74-449A-8FE3-D2C2F0717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752" y="567029"/>
            <a:ext cx="7960496" cy="572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44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CD5B338-7D19-48F9-8EE8-2233DE07E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"/>
          <a:stretch/>
        </p:blipFill>
        <p:spPr>
          <a:xfrm>
            <a:off x="2090675" y="391337"/>
            <a:ext cx="8010650" cy="607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5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B36A51-7D8A-FA4E-BD2B-4280923E77C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4856" r="2640" b="1114"/>
          <a:stretch/>
        </p:blipFill>
        <p:spPr bwMode="auto">
          <a:xfrm>
            <a:off x="2038349" y="530679"/>
            <a:ext cx="8115301" cy="5796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390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350B9-62BD-5543-A9E8-1E2E24813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29" y="346671"/>
            <a:ext cx="9100941" cy="61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55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66BD72F-DBF9-4167-8063-7E97C49C7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8"/>
          <a:stretch/>
        </p:blipFill>
        <p:spPr>
          <a:xfrm>
            <a:off x="1923535" y="514444"/>
            <a:ext cx="8344930" cy="58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6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65079-85DA-C04F-A7C2-5E1E16A7A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98" y="192147"/>
            <a:ext cx="9476004" cy="64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25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4FB17-2468-254A-B2A5-E1AA47F7BE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051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8D3507-1FC2-2647-8DA8-FBCCA7A5D0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1465" y="346671"/>
            <a:ext cx="8369069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136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03B0C-19FD-294C-A3F6-D1690CF625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2135" y="346671"/>
            <a:ext cx="8387730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14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0603F19-5F41-4EBC-9383-8BD616EB1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72" y="351926"/>
            <a:ext cx="8209856" cy="61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7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411D7-D1B0-E343-9F8D-1BE39F9E74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8829" y="346671"/>
            <a:ext cx="8574342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198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1A70B-4871-5A49-BE43-CBAB053133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024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DD69C-7CC6-1C4A-85FC-B6794AD1CD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1465" y="346671"/>
            <a:ext cx="8369069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214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BD80-DE91-DF40-8F71-B96F32B6A7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81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BCCDF3-755A-CC48-901A-F89C32D911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3474" y="346671"/>
            <a:ext cx="8425052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642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304231-76A7-E047-B1B1-2DBEDB1503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5482" y="346671"/>
            <a:ext cx="8481036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096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B9A29-ABBA-5648-A400-619A41DF5D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26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5496DD-D008-EA4B-85F5-F935AC2AA1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458808"/>
            <a:ext cx="8230431" cy="5940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212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5C2CC-FDD1-F841-B8EB-7B651BFFC4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8159" y="458808"/>
            <a:ext cx="8555681" cy="5940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010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EDF21C-28F9-364F-B457-F4FA2992AC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42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C8BEA5C-D056-4A3F-9672-6D07431FB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7"/>
          <a:stretch/>
        </p:blipFill>
        <p:spPr>
          <a:xfrm>
            <a:off x="1744513" y="417045"/>
            <a:ext cx="8702975" cy="602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0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A386C-39FB-9242-AA9C-18EF3D8738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804" y="346671"/>
            <a:ext cx="840639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56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E4DBD2C4-AAB3-4CF1-972D-305C1B743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9"/>
          <a:stretch/>
        </p:blipFill>
        <p:spPr>
          <a:xfrm>
            <a:off x="2165337" y="382499"/>
            <a:ext cx="7861326" cy="60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9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4E1E9D2-1CCD-4D00-A059-448B69797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29" y="400889"/>
            <a:ext cx="7959143" cy="60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6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F708248-2650-4775-89A0-EF1BE9CB1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22" y="390435"/>
            <a:ext cx="8560157" cy="60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8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C3FADD2-36BF-4917-97DB-54EECA7C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49" y="255528"/>
            <a:ext cx="9124044" cy="65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5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able, sitting, food, cake&#10;&#10;Description generated with very high confidence">
            <a:extLst>
              <a:ext uri="{FF2B5EF4-FFF2-40B4-BE49-F238E27FC236}">
                <a16:creationId xmlns:a16="http://schemas.microsoft.com/office/drawing/2014/main" id="{53EB19F6-4CC2-4242-82A4-93F02CC61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373" y="476325"/>
            <a:ext cx="8125254" cy="59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78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9</Words>
  <Application>Microsoft Macintosh PowerPoint</Application>
  <PresentationFormat>Widescreen</PresentationFormat>
  <Paragraphs>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quk</dc:creator>
  <cp:lastModifiedBy>Veronica Chiang</cp:lastModifiedBy>
  <cp:revision>153</cp:revision>
  <dcterms:created xsi:type="dcterms:W3CDTF">2020-06-03T22:09:05Z</dcterms:created>
  <dcterms:modified xsi:type="dcterms:W3CDTF">2020-06-23T22:27:17Z</dcterms:modified>
</cp:coreProperties>
</file>