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8" r:id="rId2"/>
    <p:sldId id="257" r:id="rId3"/>
    <p:sldId id="337" r:id="rId4"/>
    <p:sldId id="266" r:id="rId5"/>
    <p:sldId id="362" r:id="rId6"/>
    <p:sldId id="267" r:id="rId7"/>
    <p:sldId id="268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320" r:id="rId16"/>
    <p:sldId id="321" r:id="rId17"/>
    <p:sldId id="322" r:id="rId18"/>
    <p:sldId id="323" r:id="rId19"/>
    <p:sldId id="324" r:id="rId20"/>
    <p:sldId id="345" r:id="rId21"/>
    <p:sldId id="346" r:id="rId22"/>
    <p:sldId id="347" r:id="rId23"/>
    <p:sldId id="348" r:id="rId24"/>
    <p:sldId id="349" r:id="rId25"/>
    <p:sldId id="325" r:id="rId26"/>
    <p:sldId id="326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50" r:id="rId35"/>
    <p:sldId id="334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47"/>
    <p:restoredTop sz="92025"/>
  </p:normalViewPr>
  <p:slideViewPr>
    <p:cSldViewPr snapToGrid="0" snapToObjects="1">
      <p:cViewPr>
        <p:scale>
          <a:sx n="57" d="100"/>
          <a:sy n="57" d="100"/>
        </p:scale>
        <p:origin x="1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8349-A455-D94C-9F13-6A4C4E89882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EC7B-9666-004A-A584-8130B237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cFFDpeAx0&amp;feature=emb_tit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Y3BSg3nXw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2canada.ca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e056wtesW8&amp;feature=emb_tit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Oqn-nwv1I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2canada.ca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https://www.youtube.com/watch?v=3_cFFDpeAx0&amp;feature=emb_title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https://www.youtube.com/watch?v=H4Y3BSg3nXw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https://n2canada.ca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https://www.youtube.com/watch?v=7e056wtesW8&amp;feature=emb_title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8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https://www.youtube.com/watch?v=53Oqn-nwv1I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https://n2canada.ca/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AA1D-9C90-1D4A-8F52-8E4FE782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0777F-67B0-BE47-88B5-C19B4FFE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060E-6C51-9146-988F-D5E9D08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3368-7BF0-CA48-BAC8-55AC8D13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30BC-4270-F84E-8D26-E0ABB1F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FEBA-68FA-3341-944A-C86A33A0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994B-AA4F-C046-93C0-618A79334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89A4-A5A6-2D42-970F-8ACDB5D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E117-7212-5E4D-9444-4FE1C10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3F95-0610-DC4D-9058-270AC04F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E870A-FCB7-5D4E-9F00-6789756CD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8D41-B94C-F845-A1C6-13F956C3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1B06-8125-7540-BE0F-F996C3F3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AB83-94EB-6F4B-8B7D-ECC5A87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6866-86B3-814E-8AB3-DC6951F9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75C2-2B20-AD46-A1C9-D08C6F5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1C2-EA48-D04C-A143-04596C10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7DB0-E233-DE42-A7BA-FC6A2F6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CBF0-B48B-DB48-A10C-4110830D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CCCE-D3D2-324E-8536-5DD76F5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ADC-46AC-E941-94F9-BF21C733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8704-82FC-F14E-ADEE-542CD0D1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55BB-0481-CF43-989A-4C881206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4AE1-0148-5E48-BBCF-10272BB8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887C-3169-DC4C-8EAE-902B158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23B9-54E4-DE43-BC46-6758D32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F0BA-15EA-2742-909B-7DE68AA0D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6BD78-BA0A-AD4D-BB04-3E4042E0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A34A-34D1-8840-A028-2507CB0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D88AC-A749-AE47-871A-A777AE9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5F42-BB2F-C04D-B695-EA2F23A5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427A-7CA4-C34A-AA15-4C8D95A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74DE-F0A9-4547-B451-C004BC4C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5C07-78B1-4744-854D-53D2F076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791A-5D0B-A144-AFE3-80588B63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C441-65D2-A243-9F35-8614239B6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0200A-0A7A-234A-B799-A30F8A48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F96C4-767F-E24B-A267-544ECE1E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EE2BE-D710-9E4A-9F99-EBE2621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E1D6-9925-394E-8CF9-9D8050C6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8DCD6-6ABF-AD41-BD24-73124205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D6B9-DF8F-0048-A631-55B09003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CDBC-C2E0-D14E-9A6C-0491B1B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FC5A-9416-494A-9EAC-416A4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ABB4F-C2DE-EC40-9B59-B2C7BF1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AB88-17AB-8B43-9782-772B3F0B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C4D3-711B-7A49-8FFC-AE701816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6A82-3772-4A45-A33B-6C19100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E480-6551-3F4E-BC93-18EB6FA2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DA42-5761-0B4A-BB3A-2F1FEFA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EE5E-7FF0-6A49-ABDA-1A9BE766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9E6C-15AE-034A-B85B-2CEBFFC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1B41-F474-D54A-9E95-75CCE5C2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6A0B4-AD52-5F48-9547-48835253A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45A6-37D2-C04C-BA40-B85C87B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7258-3ECC-AD47-B236-65E2C878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A8CBA-B311-F043-A688-9CB497B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9BDD-BD87-014D-B16E-802FF72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E8CD4-F2C8-AC44-AA7E-0326622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D556C-54B6-7840-9E24-98EC78D6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BC05-BC19-3947-A7FD-867F74FF9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54C-BA9E-7445-962B-B002F2777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ED85-AABE-3A45-BB38-B43D7003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e056wtesW8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7e056wtesW8&amp;feature=emb_tit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cFFDpeAx0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3_cFFDpeAx0&amp;feature=emb_titl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3Oqn-nwv1I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53Oqn-nwv1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2canada.ca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4Y3BSg3nXw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H4Y3BSg3nXw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2canada.c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C86F7-BC56-1645-9ECC-6354101FFCA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4710" r="342" b="25676"/>
          <a:stretch/>
        </p:blipFill>
        <p:spPr bwMode="auto">
          <a:xfrm>
            <a:off x="1927710" y="273600"/>
            <a:ext cx="8336581" cy="6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257545-8EB9-844D-A218-FF449FB1BEF9}"/>
              </a:ext>
            </a:extLst>
          </p:cNvPr>
          <p:cNvSpPr/>
          <p:nvPr/>
        </p:nvSpPr>
        <p:spPr>
          <a:xfrm>
            <a:off x="4561668" y="1889585"/>
            <a:ext cx="3068664" cy="30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Good</a:t>
            </a:r>
          </a:p>
          <a:p>
            <a:pPr algn="ctr"/>
            <a:r>
              <a:rPr lang="en-US" sz="4000" b="1" dirty="0"/>
              <a:t>Clinical</a:t>
            </a:r>
          </a:p>
          <a:p>
            <a:pPr algn="ctr"/>
            <a:r>
              <a:rPr lang="en-US" sz="4000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0282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C0827E-5EA3-414C-9678-C5E9F617F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A75B60-75BF-4545-A5CE-F074069F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2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0E1BF-A0B4-8E4E-97A0-284C8B5B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2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2A036A-9054-3043-AFB3-004F42CD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30B2E-FC82-0B4B-89AD-D75FCAD21A4E}"/>
              </a:ext>
            </a:extLst>
          </p:cNvPr>
          <p:cNvSpPr/>
          <p:nvPr/>
        </p:nvSpPr>
        <p:spPr>
          <a:xfrm>
            <a:off x="2630129" y="5826187"/>
            <a:ext cx="6931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4"/>
              </a:rPr>
              <a:t>https://www.youtube.com/watch?v=7e056wtesW8&amp;feature=emb_title</a:t>
            </a:r>
            <a:endParaRPr lang="en-US" dirty="0"/>
          </a:p>
        </p:txBody>
      </p:sp>
      <p:pic>
        <p:nvPicPr>
          <p:cNvPr id="3" name="Online Media 2" descr="GCP in Medical Affairs">
            <a:hlinkClick r:id="" action="ppaction://media"/>
            <a:extLst>
              <a:ext uri="{FF2B5EF4-FFF2-40B4-BE49-F238E27FC236}">
                <a16:creationId xmlns:a16="http://schemas.microsoft.com/office/drawing/2014/main" id="{40FE4410-1509-3141-BA3F-3276A45526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56101" y="662481"/>
            <a:ext cx="8879798" cy="49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13DC7B1E-041A-1C47-B404-4173E271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82D8B3-9567-C344-80C9-60CC2D5B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176D30-77AF-BC4E-9996-DFAAFDC9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453508-0591-7B42-9995-A88C1DC7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9E4AFA-028C-2543-AB87-4303DA41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C671F6-6100-6347-8364-639416BEBBD6}"/>
              </a:ext>
            </a:extLst>
          </p:cNvPr>
          <p:cNvSpPr/>
          <p:nvPr/>
        </p:nvSpPr>
        <p:spPr>
          <a:xfrm>
            <a:off x="2576049" y="5817519"/>
            <a:ext cx="703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4"/>
              </a:rPr>
              <a:t>https://www.youtube.com/watch?v=3_cFFDpeAx0&amp;feature=emb_title</a:t>
            </a:r>
            <a:endParaRPr lang="en-US" dirty="0"/>
          </a:p>
        </p:txBody>
      </p:sp>
      <p:pic>
        <p:nvPicPr>
          <p:cNvPr id="3" name="Online Media 2" descr="History of GCP">
            <a:hlinkClick r:id="" action="ppaction://media"/>
            <a:extLst>
              <a:ext uri="{FF2B5EF4-FFF2-40B4-BE49-F238E27FC236}">
                <a16:creationId xmlns:a16="http://schemas.microsoft.com/office/drawing/2014/main" id="{D6ABFB55-9ECB-704B-ACDB-E1ECF54291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06720" y="726602"/>
            <a:ext cx="8778561" cy="49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0CD69F-1188-5E4D-A56E-76E2E273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F540A2-D4E3-8946-86ED-42710CA9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DF8626-7A37-5945-9206-1C533E876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B7793A-F1E3-C143-9A21-93042F95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53479F-5E38-1540-B521-E8F1A2E0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F344A6-37DA-9847-B4F9-3D572347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9FD068-2BD3-4B49-84FD-8F7BAE54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1477C4-162C-1742-A22F-B84CD6A1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D0D614-A354-4B4C-81D1-37A5D879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7E7315-65A6-274D-996E-EFCF0B41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5FCD3F5-1CC5-D948-B8C5-6062EDB9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1CBDC5-07A8-684A-9013-8DEC4C2C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F108AA-28B6-EB4A-A924-1EB84B39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3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4752F0-7C21-1F47-9299-5198214B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mplement&#10;&#10;Description automatically generated">
            <a:extLst>
              <a:ext uri="{FF2B5EF4-FFF2-40B4-BE49-F238E27FC236}">
                <a16:creationId xmlns:a16="http://schemas.microsoft.com/office/drawing/2014/main" id="{48B6D150-FD8A-BF45-8E9B-5C8106A1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7C704-5CA4-2F4B-9CA6-2AF03C47F14F}"/>
              </a:ext>
            </a:extLst>
          </p:cNvPr>
          <p:cNvSpPr/>
          <p:nvPr/>
        </p:nvSpPr>
        <p:spPr>
          <a:xfrm>
            <a:off x="3632248" y="5802969"/>
            <a:ext cx="492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https://www.youtube.com/watch?v=53Oqn-nwv1I</a:t>
            </a:r>
            <a:endParaRPr lang="en-US" dirty="0"/>
          </a:p>
        </p:txBody>
      </p:sp>
      <p:pic>
        <p:nvPicPr>
          <p:cNvPr id="3" name="Online Media 2" descr="GCP in Practice">
            <a:hlinkClick r:id="" action="ppaction://media"/>
            <a:extLst>
              <a:ext uri="{FF2B5EF4-FFF2-40B4-BE49-F238E27FC236}">
                <a16:creationId xmlns:a16="http://schemas.microsoft.com/office/drawing/2014/main" id="{2C296DE2-D1E5-2D40-A99D-10E2A8A4F7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38709" y="512759"/>
            <a:ext cx="8914579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6533DB-638C-A14F-93EC-BBD159AE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14090-DDE1-5340-B252-9C4CFF7B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BB397D-588A-3C4D-BAB6-33E465CFB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51091-1E72-5D49-ACFA-2433E21B9BC6}"/>
              </a:ext>
            </a:extLst>
          </p:cNvPr>
          <p:cNvSpPr txBox="1"/>
          <p:nvPr/>
        </p:nvSpPr>
        <p:spPr>
          <a:xfrm>
            <a:off x="6431797" y="5182505"/>
            <a:ext cx="25417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https://n2canada.ca/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103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BFC148-7C9E-D84F-A045-5021B04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0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FDE23E-B3F4-C943-8D8E-EED30514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2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CE5046-242F-884B-BD6E-88415899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0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249CA7-F0E2-844D-9BEE-D828CB08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5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51981FE-899A-E34A-AF50-34C8149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5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74788-CCB4-B346-81C3-513DA0FFB245}"/>
              </a:ext>
            </a:extLst>
          </p:cNvPr>
          <p:cNvSpPr/>
          <p:nvPr/>
        </p:nvSpPr>
        <p:spPr>
          <a:xfrm>
            <a:off x="3590794" y="5825627"/>
            <a:ext cx="501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>
                <a:hlinkClick r:id="rId4"/>
              </a:rPr>
              <a:t>https://www.youtube.com/watch?v=H4Y3BSg3nXw</a:t>
            </a:r>
            <a:endParaRPr lang="en-US" dirty="0"/>
          </a:p>
        </p:txBody>
      </p:sp>
      <p:pic>
        <p:nvPicPr>
          <p:cNvPr id="3" name="Online Media 2" descr="Misconceptions about GCP">
            <a:hlinkClick r:id="" action="ppaction://media"/>
            <a:extLst>
              <a:ext uri="{FF2B5EF4-FFF2-40B4-BE49-F238E27FC236}">
                <a16:creationId xmlns:a16="http://schemas.microsoft.com/office/drawing/2014/main" id="{7F7318DB-2722-7849-A3D4-8BA8EDE03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3650" y="737275"/>
            <a:ext cx="8904700" cy="50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703FC3-3333-044E-B687-48051CD0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9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8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514F48-F6B7-1E4E-9FEE-729928A8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40" y="300234"/>
            <a:ext cx="8507921" cy="62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4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6C73CBB-5F97-6C42-9F96-5C33CCD8E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0"/>
          <a:stretch/>
        </p:blipFill>
        <p:spPr>
          <a:xfrm>
            <a:off x="1868599" y="367905"/>
            <a:ext cx="8454801" cy="6309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8E245-1DDB-F046-AEF9-BADDD1199AEF}"/>
              </a:ext>
            </a:extLst>
          </p:cNvPr>
          <p:cNvSpPr txBox="1"/>
          <p:nvPr/>
        </p:nvSpPr>
        <p:spPr>
          <a:xfrm>
            <a:off x="5423136" y="3862192"/>
            <a:ext cx="22650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https://n2canada.ca</a:t>
            </a:r>
            <a:r>
              <a:rPr lang="en-US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77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3610AE-BD50-5A47-AA8A-EC6129DB9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"/>
          <a:stretch/>
        </p:blipFill>
        <p:spPr>
          <a:xfrm>
            <a:off x="1871052" y="285657"/>
            <a:ext cx="8449896" cy="62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C332-DFBA-B845-AD40-C82CD903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CE8AD279-E5FC-F745-A55C-DD6D4BCEC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B0201-B229-B84A-8B7A-9DDF8AAD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42" y="276689"/>
            <a:ext cx="8447916" cy="63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EB8F81-09CB-C642-8AEF-54458E6F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D922C1-B18E-8445-B0A2-E8FC98F0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3" y="276689"/>
            <a:ext cx="8447915" cy="63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181</Words>
  <Application>Microsoft Macintosh PowerPoint</Application>
  <PresentationFormat>Widescreen</PresentationFormat>
  <Paragraphs>29</Paragraphs>
  <Slides>45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quk</dc:creator>
  <cp:lastModifiedBy>Veronica Chiang</cp:lastModifiedBy>
  <cp:revision>32</cp:revision>
  <dcterms:created xsi:type="dcterms:W3CDTF">2020-06-02T15:32:58Z</dcterms:created>
  <dcterms:modified xsi:type="dcterms:W3CDTF">2020-06-23T22:29:22Z</dcterms:modified>
</cp:coreProperties>
</file>