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8" r:id="rId2"/>
    <p:sldId id="257" r:id="rId3"/>
    <p:sldId id="338" r:id="rId4"/>
    <p:sldId id="259" r:id="rId5"/>
    <p:sldId id="260" r:id="rId6"/>
    <p:sldId id="261" r:id="rId7"/>
    <p:sldId id="319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6" r:id="rId36"/>
    <p:sldId id="33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8"/>
    <p:restoredTop sz="82168"/>
  </p:normalViewPr>
  <p:slideViewPr>
    <p:cSldViewPr snapToGrid="0" snapToObjects="1">
      <p:cViewPr varScale="1">
        <p:scale>
          <a:sx n="77" d="100"/>
          <a:sy n="77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8349-A455-D94C-9F13-6A4C4E89882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EEC7B-9666-004A-A584-8130B237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mi.org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mief.org/library/resources/project-management-skills-for-lif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for the video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8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Add video link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for the video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1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Add video link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6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https://www.pmi.org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https://pmief.org/library/resources/project-management-skills-for-life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BAA1D-9C90-1D4A-8F52-8E4FE782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0777F-67B0-BE47-88B5-C19B4FFEE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1060E-6C51-9146-988F-D5E9D08C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73368-7BF0-CA48-BAC8-55AC8D13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B30BC-4270-F84E-8D26-E0ABB1F0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FEBA-68FA-3341-944A-C86A33A0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E994B-AA4F-C046-93C0-618A79334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289A4-A5A6-2D42-970F-8ACDB5D1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E117-7212-5E4D-9444-4FE1C103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43F95-0610-DC4D-9058-270AC04F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5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E870A-FCB7-5D4E-9F00-6789756CD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78D41-B94C-F845-A1C6-13F956C3A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91B06-8125-7540-BE0F-F996C3F3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FAB83-94EB-6F4B-8B7D-ECC5A870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6866-86B3-814E-8AB3-DC6951F9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3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75C2-2B20-AD46-A1C9-D08C6F5C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F1C2-EA48-D04C-A143-04596C10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D7DB0-E233-DE42-A7BA-FC6A2F67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BCBF0-B48B-DB48-A10C-4110830D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8CCCE-D3D2-324E-8536-5DD76F51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AADC-46AC-E941-94F9-BF21C733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38704-82FC-F14E-ADEE-542CD0D1C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55BB-0481-CF43-989A-4C881206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64AE1-0148-5E48-BBCF-10272BB8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C887C-3169-DC4C-8EAE-902B1581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23B9-54E4-DE43-BC46-6758D326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F0BA-15EA-2742-909B-7DE68AA0D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6BD78-BA0A-AD4D-BB04-3E4042E09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A34A-34D1-8840-A028-2507CB0D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D88AC-A749-AE47-871A-A777AE98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5F42-BB2F-C04D-B695-EA2F23A5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427A-7CA4-C34A-AA15-4C8D95AC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74DE-F0A9-4547-B451-C004BC4C6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95C07-78B1-4744-854D-53D2F076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2791A-5D0B-A144-AFE3-80588B637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1C441-65D2-A243-9F35-8614239B6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0200A-0A7A-234A-B799-A30F8A48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F96C4-767F-E24B-A267-544ECE1E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EE2BE-D710-9E4A-9F99-EBE2621E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E1D6-9925-394E-8CF9-9D8050C6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8DCD6-6ABF-AD41-BD24-73124205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3D6B9-DF8F-0048-A631-55B09003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9CDBC-C2E0-D14E-9A6C-0491B1B3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2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4FC5A-9416-494A-9EAC-416A4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ABB4F-C2DE-EC40-9B59-B2C7BF1B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4AB88-17AB-8B43-9782-772B3F0B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0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C4D3-711B-7A49-8FFC-AE701816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B6A82-3772-4A45-A33B-6C19100D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9E480-6551-3F4E-BC93-18EB6FA23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DA42-5761-0B4A-BB3A-2F1FEFA4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9EE5E-7FF0-6A49-ABDA-1A9BE766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E9E6C-15AE-034A-B85B-2CEBFFCE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1B41-F474-D54A-9E95-75CCE5C2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6A0B4-AD52-5F48-9547-48835253A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45A6-37D2-C04C-BA40-B85C87BEA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E7258-3ECC-AD47-B236-65E2C878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A8CBA-B311-F043-A688-9CB497BD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C9BDD-BD87-014D-B16E-802FF728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6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E8CD4-F2C8-AC44-AA7E-0326622E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D556C-54B6-7840-9E24-98EC78D63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EBC05-BC19-3947-A7FD-867F74FF9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B54C-BA9E-7445-962B-B002F2777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EED85-AABE-3A45-BB38-B43D7003D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mief.org/library/resources/project-management-skills-for-life" TargetMode="External"/><Relationship Id="rId4" Type="http://schemas.openxmlformats.org/officeDocument/2006/relationships/hyperlink" Target="https://www.pmi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F34A84-F5BF-204F-8585-479606BFB13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5" t="44710" r="342" b="25676"/>
          <a:stretch/>
        </p:blipFill>
        <p:spPr bwMode="auto">
          <a:xfrm>
            <a:off x="1927710" y="273600"/>
            <a:ext cx="8336581" cy="63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257545-8EB9-844D-A218-FF449FB1BEF9}"/>
              </a:ext>
            </a:extLst>
          </p:cNvPr>
          <p:cNvSpPr/>
          <p:nvPr/>
        </p:nvSpPr>
        <p:spPr>
          <a:xfrm>
            <a:off x="2808270" y="1889583"/>
            <a:ext cx="6575458" cy="30788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Project Management</a:t>
            </a:r>
          </a:p>
          <a:p>
            <a:pPr algn="ctr"/>
            <a:r>
              <a:rPr lang="en-US" sz="4000" b="1" dirty="0"/>
              <a:t>for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102824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AE2E63-ED90-A548-972C-FC2004DD0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6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607A85-B182-2645-A5A3-8E7287BFD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4"/>
            <a:ext cx="8449160" cy="63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6D7019-FE28-594D-ABEB-2A398ED12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8E4E0E-842D-8D4F-871A-54BC4B463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C95728-A4FA-D949-B20D-FD6A173C8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93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8BCC4E-21A5-7D4E-AEB8-AC18604D1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6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BE4BEB-0520-CB45-9FB8-49DB426F5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06" y="272258"/>
            <a:ext cx="8459788" cy="631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1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FD6F95-CE4B-BB42-BE8F-ECAA38FC3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E2230F-81C3-004F-8984-0879C6BE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4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7D24B8-0A6A-7C44-9BDE-4DB9C9D26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5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13E47D-9571-B94F-B832-A4C97F009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299" y="276224"/>
            <a:ext cx="8407401" cy="63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1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968639-DD26-7A49-B712-8B818A82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45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91B637-87B1-CC45-8E15-BFE85A4A8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93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98505E-4E42-B547-93AA-59B59F302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6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C5CD38-7B1A-484F-A9A6-1EC30923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66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91F721-C534-984D-AEBC-245200B94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5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D12DB0-730B-0C42-801E-6B4C6CC3C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70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CC1AFD-53EE-FD4E-8E0F-38B089417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38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A495BA-42DE-1246-80C7-739D71F1D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70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D6DA6A-98F9-C94C-B8D6-3122E8023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65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A98A9A1-84C1-764F-8C68-7EB642077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0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00C067-7777-6140-9126-424603D4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05" y="285750"/>
            <a:ext cx="847979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69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6AB4B25-9D16-4B4A-BBB6-27FEC090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51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87A1D3C-F44D-7A49-AC8A-1B84068F9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85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A5A55A9-7607-204E-8B3C-C8B4A749B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08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71E7599-BA44-D040-B2BA-79136F331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06" y="272258"/>
            <a:ext cx="8459788" cy="631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56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D5CC4D4-C640-CD49-B031-671E8291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1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5DCDD27E-A5E7-9941-B3F0-9B3FF368C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930" y="249073"/>
            <a:ext cx="8278140" cy="63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8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7FC9FE9-C99F-1F47-858F-D26F8EE7B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" t="4384" r="5483"/>
          <a:stretch/>
        </p:blipFill>
        <p:spPr>
          <a:xfrm>
            <a:off x="1879631" y="267865"/>
            <a:ext cx="8432739" cy="6322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3E7659-89B9-114F-ACD8-0B55FCC46C3B}"/>
              </a:ext>
            </a:extLst>
          </p:cNvPr>
          <p:cNvSpPr txBox="1"/>
          <p:nvPr/>
        </p:nvSpPr>
        <p:spPr>
          <a:xfrm>
            <a:off x="2098330" y="2532311"/>
            <a:ext cx="26607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4"/>
              </a:rPr>
              <a:t>https://www.pmi.org</a:t>
            </a:r>
            <a:endParaRPr lang="en-US" sz="16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068DA-988C-BC4E-BBF6-E33424E98F45}"/>
              </a:ext>
            </a:extLst>
          </p:cNvPr>
          <p:cNvSpPr txBox="1"/>
          <p:nvPr/>
        </p:nvSpPr>
        <p:spPr>
          <a:xfrm>
            <a:off x="2098330" y="3508470"/>
            <a:ext cx="71558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5"/>
              </a:rPr>
              <a:t>https://pmief.org/library/resources/project-management-skills-for-life</a:t>
            </a:r>
            <a:r>
              <a:rPr lang="en-US" sz="1600" dirty="0">
                <a:latin typeface="+mj-lt"/>
              </a:rPr>
              <a:t> (2018).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694C76-B917-6348-85A9-7C158876664E}"/>
              </a:ext>
            </a:extLst>
          </p:cNvPr>
          <p:cNvSpPr/>
          <p:nvPr/>
        </p:nvSpPr>
        <p:spPr>
          <a:xfrm>
            <a:off x="6096000" y="3230880"/>
            <a:ext cx="4216370" cy="277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3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ACAE281-73CA-904E-B089-48C77ABA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76" y="276225"/>
            <a:ext cx="84074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799FC93-B3FE-6348-83CB-263BDE9AC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276225"/>
            <a:ext cx="84074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5017B7B-F757-5641-95CD-7E3AD1D16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276225"/>
            <a:ext cx="84074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8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346E7F6-8BE6-4E48-830D-925B18F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708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5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FA30A9-9E1D-B249-A276-B6517C356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1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3504F3-C80E-A84E-9DDD-59C8F17CD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19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67</Words>
  <Application>Microsoft Macintosh PowerPoint</Application>
  <PresentationFormat>Widescreen</PresentationFormat>
  <Paragraphs>15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quk</dc:creator>
  <cp:lastModifiedBy>Veronica Chiang</cp:lastModifiedBy>
  <cp:revision>16</cp:revision>
  <dcterms:created xsi:type="dcterms:W3CDTF">2020-06-02T15:32:58Z</dcterms:created>
  <dcterms:modified xsi:type="dcterms:W3CDTF">2020-06-23T22:38:17Z</dcterms:modified>
</cp:coreProperties>
</file>