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07" r:id="rId3"/>
    <p:sldId id="257" r:id="rId4"/>
    <p:sldId id="258" r:id="rId5"/>
    <p:sldId id="259" r:id="rId6"/>
    <p:sldId id="260" r:id="rId7"/>
    <p:sldId id="261" r:id="rId8"/>
    <p:sldId id="263" r:id="rId9"/>
    <p:sldId id="278" r:id="rId10"/>
    <p:sldId id="279" r:id="rId11"/>
    <p:sldId id="281" r:id="rId12"/>
    <p:sldId id="308" r:id="rId13"/>
    <p:sldId id="267" r:id="rId14"/>
    <p:sldId id="264" r:id="rId15"/>
    <p:sldId id="265" r:id="rId16"/>
    <p:sldId id="266" r:id="rId17"/>
    <p:sldId id="282" r:id="rId18"/>
    <p:sldId id="283" r:id="rId19"/>
    <p:sldId id="284" r:id="rId20"/>
    <p:sldId id="285" r:id="rId21"/>
    <p:sldId id="286" r:id="rId22"/>
    <p:sldId id="287" r:id="rId23"/>
    <p:sldId id="309" r:id="rId24"/>
    <p:sldId id="268" r:id="rId25"/>
    <p:sldId id="269" r:id="rId26"/>
    <p:sldId id="270" r:id="rId27"/>
    <p:sldId id="289" r:id="rId28"/>
    <p:sldId id="290" r:id="rId29"/>
    <p:sldId id="291" r:id="rId30"/>
    <p:sldId id="292" r:id="rId31"/>
    <p:sldId id="293" r:id="rId32"/>
    <p:sldId id="294" r:id="rId33"/>
    <p:sldId id="296" r:id="rId34"/>
    <p:sldId id="298" r:id="rId35"/>
    <p:sldId id="271" r:id="rId36"/>
    <p:sldId id="272" r:id="rId37"/>
    <p:sldId id="273" r:id="rId38"/>
    <p:sldId id="274" r:id="rId39"/>
    <p:sldId id="299" r:id="rId40"/>
    <p:sldId id="300" r:id="rId41"/>
    <p:sldId id="301" r:id="rId42"/>
    <p:sldId id="302" r:id="rId43"/>
    <p:sldId id="303" r:id="rId44"/>
    <p:sldId id="304" r:id="rId45"/>
    <p:sldId id="275" r:id="rId46"/>
    <p:sldId id="277" r:id="rId47"/>
    <p:sldId id="276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F8EDF7-AFB9-6F67-F4F3-C9080BBB50FB}" v="60" dt="2020-06-10T21:17:34.122"/>
    <p1510:client id="{DC12A703-273E-A692-8F41-E1466A55F6FE}" v="7" dt="2020-06-05T14:17:30.929"/>
    <p1510:client id="{F68FD6FF-E40B-1630-1AE3-4F56FD7E10B1}" v="22" dt="2020-06-05T14:16:38.0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24"/>
  </p:normalViewPr>
  <p:slideViewPr>
    <p:cSldViewPr snapToGrid="0">
      <p:cViewPr varScale="1">
        <p:scale>
          <a:sx n="90" d="100"/>
          <a:sy n="90" d="100"/>
        </p:scale>
        <p:origin x="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aqi Xiong" userId="S::jiaqi.xiong@mail.utoronto.ca::37df0a98-3092-4bc3-aea6-d72088c80d1a" providerId="AD" clId="Web-{49F8EDF7-AFB9-6F67-F4F3-C9080BBB50FB}"/>
    <pc:docChg chg="addSld delSld modSld">
      <pc:chgData name="Jiaqi Xiong" userId="S::jiaqi.xiong@mail.utoronto.ca::37df0a98-3092-4bc3-aea6-d72088c80d1a" providerId="AD" clId="Web-{49F8EDF7-AFB9-6F67-F4F3-C9080BBB50FB}" dt="2020-06-10T21:17:33.700" v="51" actId="1076"/>
      <pc:docMkLst>
        <pc:docMk/>
      </pc:docMkLst>
      <pc:sldChg chg="addSp delSp modSp">
        <pc:chgData name="Jiaqi Xiong" userId="S::jiaqi.xiong@mail.utoronto.ca::37df0a98-3092-4bc3-aea6-d72088c80d1a" providerId="AD" clId="Web-{49F8EDF7-AFB9-6F67-F4F3-C9080BBB50FB}" dt="2020-06-10T21:11:16.669" v="11" actId="14100"/>
        <pc:sldMkLst>
          <pc:docMk/>
          <pc:sldMk cId="2535928202" sldId="257"/>
        </pc:sldMkLst>
        <pc:picChg chg="add mod">
          <ac:chgData name="Jiaqi Xiong" userId="S::jiaqi.xiong@mail.utoronto.ca::37df0a98-3092-4bc3-aea6-d72088c80d1a" providerId="AD" clId="Web-{49F8EDF7-AFB9-6F67-F4F3-C9080BBB50FB}" dt="2020-06-10T21:11:16.669" v="11" actId="14100"/>
          <ac:picMkLst>
            <pc:docMk/>
            <pc:sldMk cId="2535928202" sldId="257"/>
            <ac:picMk id="2" creationId="{7B212E5E-A7B9-4067-A799-114B806CB3CD}"/>
          </ac:picMkLst>
        </pc:picChg>
        <pc:picChg chg="del">
          <ac:chgData name="Jiaqi Xiong" userId="S::jiaqi.xiong@mail.utoronto.ca::37df0a98-3092-4bc3-aea6-d72088c80d1a" providerId="AD" clId="Web-{49F8EDF7-AFB9-6F67-F4F3-C9080BBB50FB}" dt="2020-06-10T21:11:09.356" v="8"/>
          <ac:picMkLst>
            <pc:docMk/>
            <pc:sldMk cId="2535928202" sldId="257"/>
            <ac:picMk id="3" creationId="{1B9F5595-4FB2-3148-B3B6-9AD2D7BEAB99}"/>
          </ac:picMkLst>
        </pc:picChg>
      </pc:sldChg>
      <pc:sldChg chg="addSp delSp modSp">
        <pc:chgData name="Jiaqi Xiong" userId="S::jiaqi.xiong@mail.utoronto.ca::37df0a98-3092-4bc3-aea6-d72088c80d1a" providerId="AD" clId="Web-{49F8EDF7-AFB9-6F67-F4F3-C9080BBB50FB}" dt="2020-06-10T21:12:31.075" v="17" actId="14100"/>
        <pc:sldMkLst>
          <pc:docMk/>
          <pc:sldMk cId="1476527239" sldId="260"/>
        </pc:sldMkLst>
        <pc:picChg chg="del">
          <ac:chgData name="Jiaqi Xiong" userId="S::jiaqi.xiong@mail.utoronto.ca::37df0a98-3092-4bc3-aea6-d72088c80d1a" providerId="AD" clId="Web-{49F8EDF7-AFB9-6F67-F4F3-C9080BBB50FB}" dt="2020-06-10T21:12:12.700" v="12"/>
          <ac:picMkLst>
            <pc:docMk/>
            <pc:sldMk cId="1476527239" sldId="260"/>
            <ac:picMk id="2" creationId="{7F730902-203A-C14E-8336-DA0F68FFA8C1}"/>
          </ac:picMkLst>
        </pc:picChg>
        <pc:picChg chg="add mod">
          <ac:chgData name="Jiaqi Xiong" userId="S::jiaqi.xiong@mail.utoronto.ca::37df0a98-3092-4bc3-aea6-d72088c80d1a" providerId="AD" clId="Web-{49F8EDF7-AFB9-6F67-F4F3-C9080BBB50FB}" dt="2020-06-10T21:12:31.075" v="17" actId="14100"/>
          <ac:picMkLst>
            <pc:docMk/>
            <pc:sldMk cId="1476527239" sldId="260"/>
            <ac:picMk id="3" creationId="{ED6950A3-1847-4162-A52A-1D7D7CBA33B0}"/>
          </ac:picMkLst>
        </pc:picChg>
      </pc:sldChg>
      <pc:sldChg chg="addSp delSp modSp">
        <pc:chgData name="Jiaqi Xiong" userId="S::jiaqi.xiong@mail.utoronto.ca::37df0a98-3092-4bc3-aea6-d72088c80d1a" providerId="AD" clId="Web-{49F8EDF7-AFB9-6F67-F4F3-C9080BBB50FB}" dt="2020-06-10T21:13:33.700" v="23" actId="14100"/>
        <pc:sldMkLst>
          <pc:docMk/>
          <pc:sldMk cId="3978417789" sldId="264"/>
        </pc:sldMkLst>
        <pc:picChg chg="del">
          <ac:chgData name="Jiaqi Xiong" userId="S::jiaqi.xiong@mail.utoronto.ca::37df0a98-3092-4bc3-aea6-d72088c80d1a" providerId="AD" clId="Web-{49F8EDF7-AFB9-6F67-F4F3-C9080BBB50FB}" dt="2020-06-10T21:13:20.997" v="18"/>
          <ac:picMkLst>
            <pc:docMk/>
            <pc:sldMk cId="3978417789" sldId="264"/>
            <ac:picMk id="2" creationId="{9D731038-EB1A-874D-9F34-A6281B5AFF61}"/>
          </ac:picMkLst>
        </pc:picChg>
        <pc:picChg chg="add mod">
          <ac:chgData name="Jiaqi Xiong" userId="S::jiaqi.xiong@mail.utoronto.ca::37df0a98-3092-4bc3-aea6-d72088c80d1a" providerId="AD" clId="Web-{49F8EDF7-AFB9-6F67-F4F3-C9080BBB50FB}" dt="2020-06-10T21:13:33.700" v="23" actId="14100"/>
          <ac:picMkLst>
            <pc:docMk/>
            <pc:sldMk cId="3978417789" sldId="264"/>
            <ac:picMk id="3" creationId="{4313A293-6392-4EB1-B9EE-488C5931DB1A}"/>
          </ac:picMkLst>
        </pc:picChg>
      </pc:sldChg>
      <pc:sldChg chg="addSp delSp modSp">
        <pc:chgData name="Jiaqi Xiong" userId="S::jiaqi.xiong@mail.utoronto.ca::37df0a98-3092-4bc3-aea6-d72088c80d1a" providerId="AD" clId="Web-{49F8EDF7-AFB9-6F67-F4F3-C9080BBB50FB}" dt="2020-06-10T21:15:12.466" v="41" actId="1076"/>
        <pc:sldMkLst>
          <pc:docMk/>
          <pc:sldMk cId="3295287253" sldId="268"/>
        </pc:sldMkLst>
        <pc:picChg chg="del">
          <ac:chgData name="Jiaqi Xiong" userId="S::jiaqi.xiong@mail.utoronto.ca::37df0a98-3092-4bc3-aea6-d72088c80d1a" providerId="AD" clId="Web-{49F8EDF7-AFB9-6F67-F4F3-C9080BBB50FB}" dt="2020-06-10T21:15:02.075" v="35"/>
          <ac:picMkLst>
            <pc:docMk/>
            <pc:sldMk cId="3295287253" sldId="268"/>
            <ac:picMk id="2" creationId="{067D92A4-B55E-4545-9BC5-D2BA85A09AEC}"/>
          </ac:picMkLst>
        </pc:picChg>
        <pc:picChg chg="add mod">
          <ac:chgData name="Jiaqi Xiong" userId="S::jiaqi.xiong@mail.utoronto.ca::37df0a98-3092-4bc3-aea6-d72088c80d1a" providerId="AD" clId="Web-{49F8EDF7-AFB9-6F67-F4F3-C9080BBB50FB}" dt="2020-06-10T21:15:12.466" v="41" actId="1076"/>
          <ac:picMkLst>
            <pc:docMk/>
            <pc:sldMk cId="3295287253" sldId="268"/>
            <ac:picMk id="3" creationId="{BF38DF06-2834-4C37-AFD8-967F64AB81E5}"/>
          </ac:picMkLst>
        </pc:picChg>
      </pc:sldChg>
      <pc:sldChg chg="addSp delSp modSp">
        <pc:chgData name="Jiaqi Xiong" userId="S::jiaqi.xiong@mail.utoronto.ca::37df0a98-3092-4bc3-aea6-d72088c80d1a" providerId="AD" clId="Web-{49F8EDF7-AFB9-6F67-F4F3-C9080BBB50FB}" dt="2020-06-10T21:16:21.387" v="46" actId="1076"/>
        <pc:sldMkLst>
          <pc:docMk/>
          <pc:sldMk cId="1873414184" sldId="272"/>
        </pc:sldMkLst>
        <pc:picChg chg="del">
          <ac:chgData name="Jiaqi Xiong" userId="S::jiaqi.xiong@mail.utoronto.ca::37df0a98-3092-4bc3-aea6-d72088c80d1a" providerId="AD" clId="Web-{49F8EDF7-AFB9-6F67-F4F3-C9080BBB50FB}" dt="2020-06-10T21:16:11.872" v="42"/>
          <ac:picMkLst>
            <pc:docMk/>
            <pc:sldMk cId="1873414184" sldId="272"/>
            <ac:picMk id="2" creationId="{B34F272D-6FE5-6C48-AD10-8E546C40633A}"/>
          </ac:picMkLst>
        </pc:picChg>
        <pc:picChg chg="add mod">
          <ac:chgData name="Jiaqi Xiong" userId="S::jiaqi.xiong@mail.utoronto.ca::37df0a98-3092-4bc3-aea6-d72088c80d1a" providerId="AD" clId="Web-{49F8EDF7-AFB9-6F67-F4F3-C9080BBB50FB}" dt="2020-06-10T21:16:21.387" v="46" actId="1076"/>
          <ac:picMkLst>
            <pc:docMk/>
            <pc:sldMk cId="1873414184" sldId="272"/>
            <ac:picMk id="3" creationId="{8D52E056-3C25-4A88-9582-85EDF099DABD}"/>
          </ac:picMkLst>
        </pc:picChg>
      </pc:sldChg>
      <pc:sldChg chg="addSp delSp modSp">
        <pc:chgData name="Jiaqi Xiong" userId="S::jiaqi.xiong@mail.utoronto.ca::37df0a98-3092-4bc3-aea6-d72088c80d1a" providerId="AD" clId="Web-{49F8EDF7-AFB9-6F67-F4F3-C9080BBB50FB}" dt="2020-06-10T21:17:33.700" v="51" actId="1076"/>
        <pc:sldMkLst>
          <pc:docMk/>
          <pc:sldMk cId="2005009831" sldId="275"/>
        </pc:sldMkLst>
        <pc:picChg chg="del">
          <ac:chgData name="Jiaqi Xiong" userId="S::jiaqi.xiong@mail.utoronto.ca::37df0a98-3092-4bc3-aea6-d72088c80d1a" providerId="AD" clId="Web-{49F8EDF7-AFB9-6F67-F4F3-C9080BBB50FB}" dt="2020-06-10T21:17:24.825" v="47"/>
          <ac:picMkLst>
            <pc:docMk/>
            <pc:sldMk cId="2005009831" sldId="275"/>
            <ac:picMk id="2" creationId="{7D62D9ED-0C2C-EE48-8BE5-38FA57A5B5F7}"/>
          </ac:picMkLst>
        </pc:picChg>
        <pc:picChg chg="add mod">
          <ac:chgData name="Jiaqi Xiong" userId="S::jiaqi.xiong@mail.utoronto.ca::37df0a98-3092-4bc3-aea6-d72088c80d1a" providerId="AD" clId="Web-{49F8EDF7-AFB9-6F67-F4F3-C9080BBB50FB}" dt="2020-06-10T21:17:33.700" v="51" actId="1076"/>
          <ac:picMkLst>
            <pc:docMk/>
            <pc:sldMk cId="2005009831" sldId="275"/>
            <ac:picMk id="3" creationId="{E6A8B5D0-F58C-4DD4-B6BD-F9D65F8DE37A}"/>
          </ac:picMkLst>
        </pc:picChg>
      </pc:sldChg>
      <pc:sldChg chg="addSp delSp modSp del">
        <pc:chgData name="Jiaqi Xiong" userId="S::jiaqi.xiong@mail.utoronto.ca::37df0a98-3092-4bc3-aea6-d72088c80d1a" providerId="AD" clId="Web-{49F8EDF7-AFB9-6F67-F4F3-C9080BBB50FB}" dt="2020-06-10T21:14:40.981" v="34"/>
        <pc:sldMkLst>
          <pc:docMk/>
          <pc:sldMk cId="1115336498" sldId="288"/>
        </pc:sldMkLst>
        <pc:picChg chg="del">
          <ac:chgData name="Jiaqi Xiong" userId="S::jiaqi.xiong@mail.utoronto.ca::37df0a98-3092-4bc3-aea6-d72088c80d1a" providerId="AD" clId="Web-{49F8EDF7-AFB9-6F67-F4F3-C9080BBB50FB}" dt="2020-06-10T21:14:19.512" v="24"/>
          <ac:picMkLst>
            <pc:docMk/>
            <pc:sldMk cId="1115336498" sldId="288"/>
            <ac:picMk id="2" creationId="{8DFF6EDD-EB56-1B4D-8BD2-8AFCCBF2E357}"/>
          </ac:picMkLst>
        </pc:picChg>
        <pc:picChg chg="add mod">
          <ac:chgData name="Jiaqi Xiong" userId="S::jiaqi.xiong@mail.utoronto.ca::37df0a98-3092-4bc3-aea6-d72088c80d1a" providerId="AD" clId="Web-{49F8EDF7-AFB9-6F67-F4F3-C9080BBB50FB}" dt="2020-06-10T21:14:21.153" v="25"/>
          <ac:picMkLst>
            <pc:docMk/>
            <pc:sldMk cId="1115336498" sldId="288"/>
            <ac:picMk id="3" creationId="{E87F389B-BCCF-440B-B67B-FA60D88BA0B1}"/>
          </ac:picMkLst>
        </pc:picChg>
      </pc:sldChg>
      <pc:sldChg chg="addSp delSp modSp">
        <pc:chgData name="Jiaqi Xiong" userId="S::jiaqi.xiong@mail.utoronto.ca::37df0a98-3092-4bc3-aea6-d72088c80d1a" providerId="AD" clId="Web-{49F8EDF7-AFB9-6F67-F4F3-C9080BBB50FB}" dt="2020-06-10T21:10:48.934" v="7" actId="1076"/>
        <pc:sldMkLst>
          <pc:docMk/>
          <pc:sldMk cId="1046516539" sldId="307"/>
        </pc:sldMkLst>
        <pc:picChg chg="add mod">
          <ac:chgData name="Jiaqi Xiong" userId="S::jiaqi.xiong@mail.utoronto.ca::37df0a98-3092-4bc3-aea6-d72088c80d1a" providerId="AD" clId="Web-{49F8EDF7-AFB9-6F67-F4F3-C9080BBB50FB}" dt="2020-06-10T21:10:48.934" v="7" actId="1076"/>
          <ac:picMkLst>
            <pc:docMk/>
            <pc:sldMk cId="1046516539" sldId="307"/>
            <ac:picMk id="2" creationId="{EE3525AA-2870-4268-BBFB-97922A2EC44F}"/>
          </ac:picMkLst>
        </pc:picChg>
        <pc:picChg chg="del">
          <ac:chgData name="Jiaqi Xiong" userId="S::jiaqi.xiong@mail.utoronto.ca::37df0a98-3092-4bc3-aea6-d72088c80d1a" providerId="AD" clId="Web-{49F8EDF7-AFB9-6F67-F4F3-C9080BBB50FB}" dt="2020-06-10T21:10:26.047" v="0"/>
          <ac:picMkLst>
            <pc:docMk/>
            <pc:sldMk cId="1046516539" sldId="307"/>
            <ac:picMk id="4" creationId="{BC1B7DD0-E13C-4BDC-83C0-585FAE5B37EA}"/>
          </ac:picMkLst>
        </pc:picChg>
      </pc:sldChg>
      <pc:sldChg chg="addSp delSp modSp add replId">
        <pc:chgData name="Jiaqi Xiong" userId="S::jiaqi.xiong@mail.utoronto.ca::37df0a98-3092-4bc3-aea6-d72088c80d1a" providerId="AD" clId="Web-{49F8EDF7-AFB9-6F67-F4F3-C9080BBB50FB}" dt="2020-06-10T21:14:38.294" v="33" actId="14100"/>
        <pc:sldMkLst>
          <pc:docMk/>
          <pc:sldMk cId="2209660114" sldId="309"/>
        </pc:sldMkLst>
        <pc:picChg chg="del">
          <ac:chgData name="Jiaqi Xiong" userId="S::jiaqi.xiong@mail.utoronto.ca::37df0a98-3092-4bc3-aea6-d72088c80d1a" providerId="AD" clId="Web-{49F8EDF7-AFB9-6F67-F4F3-C9080BBB50FB}" dt="2020-06-10T21:14:26.639" v="27"/>
          <ac:picMkLst>
            <pc:docMk/>
            <pc:sldMk cId="2209660114" sldId="309"/>
            <ac:picMk id="2" creationId="{592A9098-546F-8F48-A30A-F42A1DD1AE20}"/>
          </ac:picMkLst>
        </pc:picChg>
        <pc:picChg chg="add mod">
          <ac:chgData name="Jiaqi Xiong" userId="S::jiaqi.xiong@mail.utoronto.ca::37df0a98-3092-4bc3-aea6-d72088c80d1a" providerId="AD" clId="Web-{49F8EDF7-AFB9-6F67-F4F3-C9080BBB50FB}" dt="2020-06-10T21:14:38.294" v="33" actId="14100"/>
          <ac:picMkLst>
            <pc:docMk/>
            <pc:sldMk cId="2209660114" sldId="309"/>
            <ac:picMk id="3" creationId="{C4F662EA-13A0-4581-BE75-6D9A371E412F}"/>
          </ac:picMkLst>
        </pc:picChg>
      </pc:sldChg>
    </pc:docChg>
  </pc:docChgLst>
  <pc:docChgLst>
    <pc:chgData name="Jiaqi Xiong" userId="S::jiaqi.xiong@mail.utoronto.ca::37df0a98-3092-4bc3-aea6-d72088c80d1a" providerId="AD" clId="Web-{F68FD6FF-E40B-1630-1AE3-4F56FD7E10B1}"/>
    <pc:docChg chg="addSld delSld modSld sldOrd">
      <pc:chgData name="Jiaqi Xiong" userId="S::jiaqi.xiong@mail.utoronto.ca::37df0a98-3092-4bc3-aea6-d72088c80d1a" providerId="AD" clId="Web-{F68FD6FF-E40B-1630-1AE3-4F56FD7E10B1}" dt="2020-06-05T14:16:38.038" v="19"/>
      <pc:docMkLst>
        <pc:docMk/>
      </pc:docMkLst>
      <pc:sldChg chg="new del">
        <pc:chgData name="Jiaqi Xiong" userId="S::jiaqi.xiong@mail.utoronto.ca::37df0a98-3092-4bc3-aea6-d72088c80d1a" providerId="AD" clId="Web-{F68FD6FF-E40B-1630-1AE3-4F56FD7E10B1}" dt="2020-06-05T14:14:31.616" v="2"/>
        <pc:sldMkLst>
          <pc:docMk/>
          <pc:sldMk cId="786386002" sldId="305"/>
        </pc:sldMkLst>
      </pc:sldChg>
      <pc:sldChg chg="addSp delSp modSp add del replId">
        <pc:chgData name="Jiaqi Xiong" userId="S::jiaqi.xiong@mail.utoronto.ca::37df0a98-3092-4bc3-aea6-d72088c80d1a" providerId="AD" clId="Web-{F68FD6FF-E40B-1630-1AE3-4F56FD7E10B1}" dt="2020-06-05T14:15:10.350" v="12"/>
        <pc:sldMkLst>
          <pc:docMk/>
          <pc:sldMk cId="1001367275" sldId="306"/>
        </pc:sldMkLst>
        <pc:spChg chg="del">
          <ac:chgData name="Jiaqi Xiong" userId="S::jiaqi.xiong@mail.utoronto.ca::37df0a98-3092-4bc3-aea6-d72088c80d1a" providerId="AD" clId="Web-{F68FD6FF-E40B-1630-1AE3-4F56FD7E10B1}" dt="2020-06-05T14:14:37.022" v="4"/>
          <ac:spMkLst>
            <pc:docMk/>
            <pc:sldMk cId="1001367275" sldId="306"/>
            <ac:spMk id="5" creationId="{F4CCC254-5568-CD4E-92FE-18669563FC35}"/>
          </ac:spMkLst>
        </pc:spChg>
        <pc:picChg chg="add mod">
          <ac:chgData name="Jiaqi Xiong" userId="S::jiaqi.xiong@mail.utoronto.ca::37df0a98-3092-4bc3-aea6-d72088c80d1a" providerId="AD" clId="Web-{F68FD6FF-E40B-1630-1AE3-4F56FD7E10B1}" dt="2020-06-05T14:14:58.928" v="7" actId="1076"/>
          <ac:picMkLst>
            <pc:docMk/>
            <pc:sldMk cId="1001367275" sldId="306"/>
            <ac:picMk id="2" creationId="{1278AEA6-C2BB-459B-958F-541401A4C21E}"/>
          </ac:picMkLst>
        </pc:picChg>
        <pc:picChg chg="del">
          <ac:chgData name="Jiaqi Xiong" userId="S::jiaqi.xiong@mail.utoronto.ca::37df0a98-3092-4bc3-aea6-d72088c80d1a" providerId="AD" clId="Web-{F68FD6FF-E40B-1630-1AE3-4F56FD7E10B1}" dt="2020-06-05T14:14:34.319" v="3"/>
          <ac:picMkLst>
            <pc:docMk/>
            <pc:sldMk cId="1001367275" sldId="306"/>
            <ac:picMk id="4" creationId="{642CC307-2616-934C-9C5F-669828C08EF2}"/>
          </ac:picMkLst>
        </pc:picChg>
      </pc:sldChg>
      <pc:sldChg chg="addSp delSp modSp add ord replId">
        <pc:chgData name="Jiaqi Xiong" userId="S::jiaqi.xiong@mail.utoronto.ca::37df0a98-3092-4bc3-aea6-d72088c80d1a" providerId="AD" clId="Web-{F68FD6FF-E40B-1630-1AE3-4F56FD7E10B1}" dt="2020-06-05T14:15:37.147" v="17" actId="14100"/>
        <pc:sldMkLst>
          <pc:docMk/>
          <pc:sldMk cId="1046516539" sldId="307"/>
        </pc:sldMkLst>
        <pc:picChg chg="add del">
          <ac:chgData name="Jiaqi Xiong" userId="S::jiaqi.xiong@mail.utoronto.ca::37df0a98-3092-4bc3-aea6-d72088c80d1a" providerId="AD" clId="Web-{F68FD6FF-E40B-1630-1AE3-4F56FD7E10B1}" dt="2020-06-05T14:15:22.101" v="13"/>
          <ac:picMkLst>
            <pc:docMk/>
            <pc:sldMk cId="1046516539" sldId="307"/>
            <ac:picMk id="2" creationId="{C5A140DF-2BE5-49A1-809B-69978DE1EC35}"/>
          </ac:picMkLst>
        </pc:picChg>
        <pc:picChg chg="del">
          <ac:chgData name="Jiaqi Xiong" userId="S::jiaqi.xiong@mail.utoronto.ca::37df0a98-3092-4bc3-aea6-d72088c80d1a" providerId="AD" clId="Web-{F68FD6FF-E40B-1630-1AE3-4F56FD7E10B1}" dt="2020-06-05T14:15:05.538" v="10"/>
          <ac:picMkLst>
            <pc:docMk/>
            <pc:sldMk cId="1046516539" sldId="307"/>
            <ac:picMk id="3" creationId="{1B9F5595-4FB2-3148-B3B6-9AD2D7BEAB99}"/>
          </ac:picMkLst>
        </pc:picChg>
        <pc:picChg chg="add mod">
          <ac:chgData name="Jiaqi Xiong" userId="S::jiaqi.xiong@mail.utoronto.ca::37df0a98-3092-4bc3-aea6-d72088c80d1a" providerId="AD" clId="Web-{F68FD6FF-E40B-1630-1AE3-4F56FD7E10B1}" dt="2020-06-05T14:15:37.147" v="17" actId="14100"/>
          <ac:picMkLst>
            <pc:docMk/>
            <pc:sldMk cId="1046516539" sldId="307"/>
            <ac:picMk id="4" creationId="{BC1B7DD0-E13C-4BDC-83C0-585FAE5B37EA}"/>
          </ac:picMkLst>
        </pc:picChg>
      </pc:sldChg>
      <pc:sldChg chg="new del">
        <pc:chgData name="Jiaqi Xiong" userId="S::jiaqi.xiong@mail.utoronto.ca::37df0a98-3092-4bc3-aea6-d72088c80d1a" providerId="AD" clId="Web-{F68FD6FF-E40B-1630-1AE3-4F56FD7E10B1}" dt="2020-06-05T14:16:38.038" v="19"/>
        <pc:sldMkLst>
          <pc:docMk/>
          <pc:sldMk cId="2193151441" sldId="308"/>
        </pc:sldMkLst>
      </pc:sldChg>
    </pc:docChg>
  </pc:docChgLst>
  <pc:docChgLst>
    <pc:chgData name="Jiaqi Xiong" userId="S::jiaqi.xiong@mail.utoronto.ca::37df0a98-3092-4bc3-aea6-d72088c80d1a" providerId="AD" clId="Web-{DC12A703-273E-A692-8F41-E1466A55F6FE}"/>
    <pc:docChg chg="addSld modSld">
      <pc:chgData name="Jiaqi Xiong" userId="S::jiaqi.xiong@mail.utoronto.ca::37df0a98-3092-4bc3-aea6-d72088c80d1a" providerId="AD" clId="Web-{DC12A703-273E-A692-8F41-E1466A55F6FE}" dt="2020-06-05T14:17:30.929" v="5" actId="1076"/>
      <pc:docMkLst>
        <pc:docMk/>
      </pc:docMkLst>
      <pc:sldChg chg="addSp delSp modSp add replId">
        <pc:chgData name="Jiaqi Xiong" userId="S::jiaqi.xiong@mail.utoronto.ca::37df0a98-3092-4bc3-aea6-d72088c80d1a" providerId="AD" clId="Web-{DC12A703-273E-A692-8F41-E1466A55F6FE}" dt="2020-06-05T14:17:30.929" v="5" actId="1076"/>
        <pc:sldMkLst>
          <pc:docMk/>
          <pc:sldMk cId="2361703249" sldId="308"/>
        </pc:sldMkLst>
        <pc:picChg chg="del">
          <ac:chgData name="Jiaqi Xiong" userId="S::jiaqi.xiong@mail.utoronto.ca::37df0a98-3092-4bc3-aea6-d72088c80d1a" providerId="AD" clId="Web-{DC12A703-273E-A692-8F41-E1466A55F6FE}" dt="2020-06-05T14:17:14.601" v="1"/>
          <ac:picMkLst>
            <pc:docMk/>
            <pc:sldMk cId="2361703249" sldId="308"/>
            <ac:picMk id="2" creationId="{089ED6B4-E3A0-AD42-B035-C8088319EE8A}"/>
          </ac:picMkLst>
        </pc:picChg>
        <pc:picChg chg="add mod">
          <ac:chgData name="Jiaqi Xiong" userId="S::jiaqi.xiong@mail.utoronto.ca::37df0a98-3092-4bc3-aea6-d72088c80d1a" providerId="AD" clId="Web-{DC12A703-273E-A692-8F41-E1466A55F6FE}" dt="2020-06-05T14:17:30.929" v="5" actId="1076"/>
          <ac:picMkLst>
            <pc:docMk/>
            <pc:sldMk cId="2361703249" sldId="308"/>
            <ac:picMk id="3" creationId="{C6D43BCB-8410-4E96-B606-8F276448809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5314D-2129-6F47-97A8-A8E7C039A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209663-67A2-2243-BAA1-DA266FC5F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896FB-D35E-F243-B314-1BCACA79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14DA-8759-5645-9C12-3D2933F3C7F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EC3D3-F0DE-9E4A-9BBB-D5A01EC9B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C5576-D10A-A14A-8E77-FA6A8939D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AB00-93B5-0142-9CB5-A57B55DE1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42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8B0D6-6E17-054C-A851-C853FCB6C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D7D325-C923-6140-8C4C-230923CA08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3CC9A-7D57-E544-8B0F-2C3D61C13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14DA-8759-5645-9C12-3D2933F3C7F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0CA4C-8A0A-A64C-83D9-5EA93F339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2F595-9E12-604A-A8C4-1249FB152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AB00-93B5-0142-9CB5-A57B55DE1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72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9996E0-C627-7945-A09C-728DB3BE4A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9FA212-1FA7-754B-936E-F3AB628B4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17F4F-04A7-4044-96EE-895BFBE76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14DA-8759-5645-9C12-3D2933F3C7F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93975-1BD7-D24A-82F2-E5DA1BAC3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9A301-F4E4-C14B-B8C8-37FD06980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AB00-93B5-0142-9CB5-A57B55DE1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79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DA38F-1B7B-CD4C-BDE2-827E17367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DDF14-5EAC-144B-98FF-8EBDC5D61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1E2FD-57D8-3848-9281-DF48912E5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14DA-8759-5645-9C12-3D2933F3C7F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44302-8FBC-2943-9C3C-AE4E5B1B3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2C3F4-BF0A-D448-BE52-59B6B2E99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AB00-93B5-0142-9CB5-A57B55DE1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75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7C5BC-8C00-7C47-A170-EEA76F501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1F559B-7EFE-4040-9D27-FC3A055C1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D64D0-3D6F-2544-A638-6F5561A78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14DA-8759-5645-9C12-3D2933F3C7F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7B5AC-F5F7-4247-B210-A66099DB6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0BC2B-CAC8-5543-A3D5-02E5C398B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AB00-93B5-0142-9CB5-A57B55DE1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93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5A6A8-F593-4E4F-8E3F-E686FD574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A28F7-4544-AC41-8BE9-F8F38FEBEE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C084E-54E0-674C-AF1E-1E9EE9EDE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C1CAC-C04E-B041-BC56-503B1CFEB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14DA-8759-5645-9C12-3D2933F3C7F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9DF7F-70E4-7C4E-90CD-5269D1399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F0C62A-08D0-C04D-BCFE-1180D2F50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AB00-93B5-0142-9CB5-A57B55DE1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45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86C7F-D3BA-9E45-9C59-591CF54F2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2F3FB6-B545-804B-B33B-F50432864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3234B5-F75E-0548-8022-A0F8397E8F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349CD5-61E3-0846-9BD7-E1A236399F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6CAB16-9494-D347-A8DF-AFB89D953D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394800-8C56-624B-8AA3-94A413DC2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14DA-8759-5645-9C12-3D2933F3C7F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AFEAAF-3EC8-A24A-A9C7-F81C742C3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005F06-5B7D-B64D-BF35-ECBE767B2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AB00-93B5-0142-9CB5-A57B55DE1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69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63262-095B-8342-A82E-1580D0FAD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3D1489-71D9-714F-B32D-E6ED49973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14DA-8759-5645-9C12-3D2933F3C7F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39E0CE-0229-F244-A93F-EF6D5C5E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689409-5C95-D347-B8C1-D80E6F73A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AB00-93B5-0142-9CB5-A57B55DE1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7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99C853-DE36-2541-B5D9-E3AE81768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14DA-8759-5645-9C12-3D2933F3C7F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A718CA-AB49-2148-9F75-E9E592F86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B99A5-EAA9-EC4E-899D-DF4ECA59B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AB00-93B5-0142-9CB5-A57B55DE1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03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A5CB4-F97D-374F-B91E-158229FB7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F0216-3297-CD4A-B1EE-EC27AB866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8D0FB3-C5FF-C349-873F-D03B1EA99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298A9-65C5-3F4D-8876-AFD1E569D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14DA-8759-5645-9C12-3D2933F3C7F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B75E3-72DD-2A48-9BA3-E3B3ECF21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C461F9-1393-A045-9790-FCBC237AB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AB00-93B5-0142-9CB5-A57B55DE1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29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8412D-6A6A-BB47-9797-60C1AB0BA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9DCE8A-2725-E94D-B8E9-DE6621645E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D1C59-BFEE-DB4C-AFC3-77818F7B8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C91A8D-C73D-4442-A179-057DC5973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C14DA-8759-5645-9C12-3D2933F3C7F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43928-BF85-AB42-88F4-11EDC9C2C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810E2-35B7-8749-8F7B-98F198B06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5AB00-93B5-0142-9CB5-A57B55DE1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7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001F9D-0A49-A141-A867-E068BB77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43E80-D968-D449-9F12-22CDCD939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C4E98-3927-874C-9ABF-EF5934A4E9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C14DA-8759-5645-9C12-3D2933F3C7F2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681D4-7E7F-4D43-9446-A5FA8F0879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ABB62-F580-1C46-B263-2379D4DFF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5AB00-93B5-0142-9CB5-A57B55DE1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3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F0DE1E-B17F-1746-8934-228F5C593B7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5" t="44710" r="342" b="25676"/>
          <a:stretch/>
        </p:blipFill>
        <p:spPr bwMode="auto">
          <a:xfrm>
            <a:off x="1927710" y="273600"/>
            <a:ext cx="8336581" cy="6310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4CCC254-5568-CD4E-92FE-18669563FC35}"/>
              </a:ext>
            </a:extLst>
          </p:cNvPr>
          <p:cNvSpPr/>
          <p:nvPr/>
        </p:nvSpPr>
        <p:spPr>
          <a:xfrm>
            <a:off x="3235118" y="1849581"/>
            <a:ext cx="5721763" cy="315883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Roles and Responsibilities of a Research Team </a:t>
            </a:r>
          </a:p>
        </p:txBody>
      </p:sp>
    </p:spTree>
    <p:extLst>
      <p:ext uri="{BB962C8B-B14F-4D97-AF65-F5344CB8AC3E}">
        <p14:creationId xmlns:p14="http://schemas.microsoft.com/office/powerpoint/2010/main" val="2158702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25768B-D39B-ED44-8579-6964147C4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042" y="307115"/>
            <a:ext cx="8523916" cy="62437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3428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9ED6B4-E3A0-AD42-B035-C8088319E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889" y="346671"/>
            <a:ext cx="8838221" cy="616465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6857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6D43BCB-8410-4E96-B606-8F2764488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233" y="362162"/>
            <a:ext cx="8373533" cy="613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03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A57927-9BCE-8548-9D2F-EE52574DB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656" y="345936"/>
            <a:ext cx="8684687" cy="616612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105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313A293-6392-4EB1-B9EE-488C5931D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005" y="327025"/>
            <a:ext cx="8205989" cy="620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17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93B80C-AD74-8943-A3CA-A31281E81D6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0784" y="346671"/>
            <a:ext cx="8230431" cy="6164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1717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560871-5819-3E42-A56C-50B4735D5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772" y="411591"/>
            <a:ext cx="8870456" cy="603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87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1FB7C7-12BD-8F42-A27B-F1A3C462F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689" y="458808"/>
            <a:ext cx="8966621" cy="59403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879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1C01E6-FACF-7344-8E1A-1613C4F51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598" y="458808"/>
            <a:ext cx="9034804" cy="59403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6181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392A9B-18B2-1247-B25B-05A50F9CD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962" y="451039"/>
            <a:ext cx="8990075" cy="595592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4277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E3525AA-2870-4268-BBFB-97922A2EC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907" y="352328"/>
            <a:ext cx="8238185" cy="615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16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3FCD5F-3AA6-2842-9912-5752E8E3B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511" y="434444"/>
            <a:ext cx="8938978" cy="598911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1469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912E41-6731-764A-A1D5-643171E8D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701" y="412317"/>
            <a:ext cx="8872598" cy="603336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7346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2A9098-546F-8F48-A30A-F42A1DD1A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490" y="373595"/>
            <a:ext cx="8761020" cy="61108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7385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person&#10;&#10;Description generated with very high confidence">
            <a:extLst>
              <a:ext uri="{FF2B5EF4-FFF2-40B4-BE49-F238E27FC236}">
                <a16:creationId xmlns:a16="http://schemas.microsoft.com/office/drawing/2014/main" id="{C4F662EA-13A0-4581-BE75-6D9A371E4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485" y="349544"/>
            <a:ext cx="8485029" cy="615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60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F38DF06-2834-4C37-AFD8-967F64AB8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034" y="358211"/>
            <a:ext cx="8087931" cy="61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87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7482BD-BAA4-AF4A-B736-726C71820F1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0784" y="346671"/>
            <a:ext cx="8230431" cy="6164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0150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ED081E-82AB-3145-932E-80792A538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722" y="330994"/>
            <a:ext cx="8644556" cy="61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105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7DC3F8-73B6-2B44-83E8-4FEF14AA7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502" y="318279"/>
            <a:ext cx="8610995" cy="622144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51634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FA8E76-F97F-214D-B27A-D83482661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886" y="307215"/>
            <a:ext cx="8582227" cy="62435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6170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8D1B95-8F3D-094F-AC83-812B39CB7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003" y="301683"/>
            <a:ext cx="8567993" cy="625463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7450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B212E5E-A7B9-4067-A799-114B806CB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034" y="382186"/>
            <a:ext cx="8087932" cy="609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28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370AAB-CD46-3D4F-90A9-1398A1FC0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719" y="312746"/>
            <a:ext cx="8596562" cy="623250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6370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5B86C-25E7-A948-984B-FA47E77F9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719" y="312746"/>
            <a:ext cx="8596562" cy="623250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99523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10AED7-2C6A-3C47-BFFA-CEBD86594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073" y="296151"/>
            <a:ext cx="8553853" cy="62656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07784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446A4B-B2B9-BC44-A47E-3A1C4ABC5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094" y="290620"/>
            <a:ext cx="8539811" cy="62767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4933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615B8F-2C8D-9E40-977C-169713455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656" y="345936"/>
            <a:ext cx="8684687" cy="616612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7755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52270F-98FB-AE4A-A81E-10345E1A66F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0784" y="346671"/>
            <a:ext cx="8230431" cy="6164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18332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D52E056-3C25-4A88-9582-85EDF099D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414" y="251262"/>
            <a:ext cx="8399171" cy="635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141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621D41-A551-3F42-BE91-0DFA458416A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0784" y="346671"/>
            <a:ext cx="8230431" cy="6164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3552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6BC03E-0BF1-BB40-B5D9-22A7F6593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66" y="495107"/>
            <a:ext cx="7315068" cy="586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303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13AE14-A27A-7147-9A54-6585BF1F5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725" y="343545"/>
            <a:ext cx="8066549" cy="61709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2385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1ABB33-A263-4C46-A054-8308AC54126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2135" y="346671"/>
            <a:ext cx="8387730" cy="6164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82495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28A87D-6E6E-D54C-AB1D-C3B4F88F7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62680"/>
            <a:ext cx="8920203" cy="6132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0432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A1264D-7D39-D84F-9BBA-FBD5904CF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086" y="307215"/>
            <a:ext cx="8582227" cy="62435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0096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075672-4B18-8B4D-942E-6DA4E9C64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003" y="46244"/>
            <a:ext cx="8917910" cy="651007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94320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B874A5-63D8-9F4C-9514-39CA25539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027" y="229770"/>
            <a:ext cx="9549945" cy="639845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86197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031216-07A3-C940-8027-BEF568FC2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671" y="320205"/>
            <a:ext cx="8730160" cy="613293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94262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6A8B5D0-F58C-4DD4-B6BD-F9D65F8DE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908" y="319516"/>
            <a:ext cx="8238184" cy="621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098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F8DE44-31F8-A64F-BEAA-75C26F7259E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3224" y="346671"/>
            <a:ext cx="8465551" cy="6164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69408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7191B8-DBD5-5E45-B853-6C73B2FC365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2679" y="346671"/>
            <a:ext cx="8426641" cy="6164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8248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70DD09-5D4D-1347-88D9-783DD7A79F4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0784" y="346671"/>
            <a:ext cx="8230431" cy="6164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8688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D6950A3-1847-4162-A52A-1D7D7CBA3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541" y="290961"/>
            <a:ext cx="8248917" cy="627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27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6354D1-C913-2C46-B969-F3ABF93B627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0784" y="400622"/>
            <a:ext cx="8230431" cy="6056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919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D7EE0E-5470-3349-B73C-8544DF62F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538" y="354501"/>
            <a:ext cx="8442924" cy="614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79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F8DD67-3AFC-7544-9288-C52CA93E9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981" y="346671"/>
            <a:ext cx="8902037" cy="616465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41370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7</Words>
  <Application>Microsoft Macintosh PowerPoint</Application>
  <PresentationFormat>Widescreen</PresentationFormat>
  <Paragraphs>1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quk</dc:creator>
  <cp:lastModifiedBy>Veronica Chiang</cp:lastModifiedBy>
  <cp:revision>41</cp:revision>
  <dcterms:created xsi:type="dcterms:W3CDTF">2020-06-03T21:51:35Z</dcterms:created>
  <dcterms:modified xsi:type="dcterms:W3CDTF">2020-06-23T22:40:26Z</dcterms:modified>
</cp:coreProperties>
</file>