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4"/>
  </p:sldMasterIdLst>
  <p:notesMasterIdLst>
    <p:notesMasterId r:id="rId33"/>
  </p:notesMasterIdLst>
  <p:sldIdLst>
    <p:sldId id="497" r:id="rId5"/>
    <p:sldId id="498" r:id="rId6"/>
    <p:sldId id="376" r:id="rId7"/>
    <p:sldId id="500" r:id="rId8"/>
    <p:sldId id="499" r:id="rId9"/>
    <p:sldId id="323" r:id="rId10"/>
    <p:sldId id="501" r:id="rId11"/>
    <p:sldId id="362" r:id="rId12"/>
    <p:sldId id="363" r:id="rId13"/>
    <p:sldId id="502" r:id="rId14"/>
    <p:sldId id="364" r:id="rId15"/>
    <p:sldId id="365" r:id="rId16"/>
    <p:sldId id="366" r:id="rId17"/>
    <p:sldId id="503" r:id="rId18"/>
    <p:sldId id="504" r:id="rId19"/>
    <p:sldId id="368" r:id="rId20"/>
    <p:sldId id="354" r:id="rId21"/>
    <p:sldId id="369" r:id="rId22"/>
    <p:sldId id="370" r:id="rId23"/>
    <p:sldId id="371" r:id="rId24"/>
    <p:sldId id="361" r:id="rId25"/>
    <p:sldId id="372" r:id="rId26"/>
    <p:sldId id="373" r:id="rId27"/>
    <p:sldId id="505" r:id="rId28"/>
    <p:sldId id="506" r:id="rId29"/>
    <p:sldId id="374" r:id="rId30"/>
    <p:sldId id="507" r:id="rId31"/>
    <p:sldId id="508" r:id="rId32"/>
  </p:sldIdLst>
  <p:sldSz cx="12192000" cy="6858000"/>
  <p:notesSz cx="6858000" cy="962025"/>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8" userDrawn="1">
          <p15:clr>
            <a:srgbClr val="A4A3A4"/>
          </p15:clr>
        </p15:guide>
        <p15:guide id="3" orient="horz" pos="1049" userDrawn="1">
          <p15:clr>
            <a:srgbClr val="A4A3A4"/>
          </p15:clr>
        </p15:guide>
        <p15:guide id="4" pos="7559" userDrawn="1">
          <p15:clr>
            <a:srgbClr val="A4A3A4"/>
          </p15:clr>
        </p15:guide>
        <p15:guide id="5" pos="16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Esmail" initials="JE"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CB2"/>
    <a:srgbClr val="1590CE"/>
    <a:srgbClr val="005F7A"/>
    <a:srgbClr val="007FA3"/>
    <a:srgbClr val="4FA7B8"/>
    <a:srgbClr val="0DA4B2"/>
    <a:srgbClr val="109CC1"/>
    <a:srgbClr val="FFFFFF"/>
    <a:srgbClr val="0BA5B3"/>
    <a:srgbClr val="0888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FBE639-C6A7-4964-9EFD-F663FF585A1F}" v="4" dt="2019-09-13T18:37:34.1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15" autoAdjust="0"/>
  </p:normalViewPr>
  <p:slideViewPr>
    <p:cSldViewPr snapToGrid="0">
      <p:cViewPr varScale="1">
        <p:scale>
          <a:sx n="76" d="100"/>
          <a:sy n="76" d="100"/>
        </p:scale>
        <p:origin x="917" y="77"/>
      </p:cViewPr>
      <p:guideLst>
        <p:guide orient="horz" pos="2183"/>
        <p:guide pos="3848"/>
        <p:guide orient="horz" pos="1049"/>
        <p:guide pos="7559"/>
        <p:guide pos="16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Heikoop" userId="S::will.heikoop@utoronto.ca::1f03d2dc-a599-4eab-9c6f-ff5d93b71a69" providerId="AD" clId="Web-{B5FBE639-C6A7-4964-9EFD-F663FF585A1F}"/>
    <pc:docChg chg="modSld">
      <pc:chgData name="William Heikoop" userId="S::will.heikoop@utoronto.ca::1f03d2dc-a599-4eab-9c6f-ff5d93b71a69" providerId="AD" clId="Web-{B5FBE639-C6A7-4964-9EFD-F663FF585A1F}" dt="2019-09-13T18:37:34.111" v="3" actId="20577"/>
      <pc:docMkLst>
        <pc:docMk/>
      </pc:docMkLst>
      <pc:sldChg chg="modSp">
        <pc:chgData name="William Heikoop" userId="S::will.heikoop@utoronto.ca::1f03d2dc-a599-4eab-9c6f-ff5d93b71a69" providerId="AD" clId="Web-{B5FBE639-C6A7-4964-9EFD-F663FF585A1F}" dt="2019-09-13T18:37:34.111" v="2" actId="20577"/>
        <pc:sldMkLst>
          <pc:docMk/>
          <pc:sldMk cId="3001753093" sldId="366"/>
        </pc:sldMkLst>
        <pc:spChg chg="mod">
          <ac:chgData name="William Heikoop" userId="S::will.heikoop@utoronto.ca::1f03d2dc-a599-4eab-9c6f-ff5d93b71a69" providerId="AD" clId="Web-{B5FBE639-C6A7-4964-9EFD-F663FF585A1F}" dt="2019-09-13T18:37:34.111" v="2" actId="20577"/>
          <ac:spMkLst>
            <pc:docMk/>
            <pc:sldMk cId="3001753093" sldId="366"/>
            <ac:spMk id="6" creationId="{17B5F1F1-C9A6-C542-A07F-16D1258BDCD0}"/>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www.research.utoronto.ca/faculty-and-staff/research-ethics-and-protections/ethical-conduct/" TargetMode="External"/><Relationship Id="rId1" Type="http://schemas.openxmlformats.org/officeDocument/2006/relationships/hyperlink" Target="https://www.viceprovoststudents.utoronto.ca/students/"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www.research.utoronto.ca/faculty-and-staff/research-ethics-and-protections/ethical-conduct/" TargetMode="External"/><Relationship Id="rId1" Type="http://schemas.openxmlformats.org/officeDocument/2006/relationships/hyperlink" Target="https://www.viceprovoststudents.utoronto.ca/students/"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3007F3-1550-414D-AAEF-94E4CF4BC4D3}"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272E3942-A0FF-354F-908A-57DD2F4E0048}">
      <dgm:prSet phldrT="[Text]" custT="1"/>
      <dgm:spPr/>
      <dgm:t>
        <a:bodyPr/>
        <a:lstStyle/>
        <a:p>
          <a:pPr rtl="0"/>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Accommodations: Religious Observances</a:t>
          </a:r>
          <a:endParaRPr lang="en-US" sz="2000" b="1">
            <a:solidFill>
              <a:schemeClr val="bg1"/>
            </a:solidFill>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FFDC2A4C-C1D3-C846-91BA-10CD56FDC2F5}" type="parTrans" cxnId="{40474A5E-CCCA-944C-BC9D-EC0F50471A02}">
      <dgm:prSet/>
      <dgm:spPr/>
      <dgm:t>
        <a:bodyPr/>
        <a:lstStyle/>
        <a:p>
          <a:endParaRPr lang="en-US"/>
        </a:p>
      </dgm:t>
    </dgm:pt>
    <dgm:pt modelId="{F3AEDF20-D73E-4842-971A-7D1DECA1CAF2}" type="sibTrans" cxnId="{40474A5E-CCCA-944C-BC9D-EC0F50471A02}">
      <dgm:prSet/>
      <dgm:spPr/>
      <dgm:t>
        <a:bodyPr/>
        <a:lstStyle/>
        <a:p>
          <a:endParaRPr lang="en-US"/>
        </a:p>
      </dgm:t>
    </dgm:pt>
    <dgm:pt modelId="{D432D42B-6818-AA47-82D7-6C9EBE90E92A}">
      <dgm:prSet phldrT="[Text]" custT="1"/>
      <dgm:spPr/>
      <dgm:t>
        <a:bodyPr/>
        <a:lstStyle/>
        <a:p>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Academic Accommodations</a:t>
          </a:r>
          <a:endParaRPr lang="en-US" sz="2000" b="1">
            <a:solidFill>
              <a:schemeClr val="bg1"/>
            </a:solidFill>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F8E1F340-EFC5-3348-A8A2-BD0CB9E0AA00}" type="parTrans" cxnId="{C6C62EE2-EDEA-EC44-9314-5B0D67D97E9A}">
      <dgm:prSet/>
      <dgm:spPr/>
      <dgm:t>
        <a:bodyPr/>
        <a:lstStyle/>
        <a:p>
          <a:endParaRPr lang="en-US"/>
        </a:p>
      </dgm:t>
    </dgm:pt>
    <dgm:pt modelId="{152FA6E5-D500-164B-BCC3-289428923E0C}" type="sibTrans" cxnId="{C6C62EE2-EDEA-EC44-9314-5B0D67D97E9A}">
      <dgm:prSet/>
      <dgm:spPr/>
      <dgm:t>
        <a:bodyPr/>
        <a:lstStyle/>
        <a:p>
          <a:endParaRPr lang="en-US"/>
        </a:p>
      </dgm:t>
    </dgm:pt>
    <dgm:pt modelId="{DDCB16BF-6484-EA49-BD74-9D756F5453E8}">
      <dgm:prSet phldrT="[Text]" custT="1"/>
      <dgm:spPr/>
      <dgm:t>
        <a:bodyPr/>
        <a:lstStyle/>
        <a:p>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Code of </a:t>
          </a:r>
          <a:b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br>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Student Conduct</a:t>
          </a:r>
          <a:endParaRPr lang="en-US" sz="2000" b="1">
            <a:solidFill>
              <a:schemeClr val="bg1"/>
            </a:solidFill>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8246A008-A369-014A-8E6C-64D01ED737EC}" type="parTrans" cxnId="{E7DA1CC2-A3B8-C645-94B0-3FFBAC55A298}">
      <dgm:prSet/>
      <dgm:spPr/>
      <dgm:t>
        <a:bodyPr/>
        <a:lstStyle/>
        <a:p>
          <a:endParaRPr lang="en-US"/>
        </a:p>
      </dgm:t>
    </dgm:pt>
    <dgm:pt modelId="{6BE08F15-3214-C546-81E7-1A741265A318}" type="sibTrans" cxnId="{E7DA1CC2-A3B8-C645-94B0-3FFBAC55A298}">
      <dgm:prSet/>
      <dgm:spPr/>
      <dgm:t>
        <a:bodyPr/>
        <a:lstStyle/>
        <a:p>
          <a:endParaRPr lang="en-US"/>
        </a:p>
      </dgm:t>
    </dgm:pt>
    <dgm:pt modelId="{73C4AC6F-4240-EE42-9C49-21E70058E508}">
      <dgm:prSet phldrT="[Text]" custT="1"/>
      <dgm:spPr/>
      <dgm:t>
        <a:bodyPr/>
        <a:lstStyle/>
        <a:p>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Code of </a:t>
          </a:r>
          <a:r>
            <a:rPr lang="en-US" sz="2000" b="1" err="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Behaviour</a:t>
          </a:r>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 on Academic Matters</a:t>
          </a:r>
          <a:endParaRPr lang="en-US" sz="2000" b="1">
            <a:solidFill>
              <a:schemeClr val="bg1"/>
            </a:solidFill>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59AEB46A-5081-DA42-A540-39C1C61B2022}" type="parTrans" cxnId="{5A69777E-F8C3-C246-BB34-5F9C9FD0F176}">
      <dgm:prSet/>
      <dgm:spPr/>
      <dgm:t>
        <a:bodyPr/>
        <a:lstStyle/>
        <a:p>
          <a:endParaRPr lang="en-US"/>
        </a:p>
      </dgm:t>
    </dgm:pt>
    <dgm:pt modelId="{60B2941C-13B1-4048-9DAC-81EA97AE9A75}" type="sibTrans" cxnId="{5A69777E-F8C3-C246-BB34-5F9C9FD0F176}">
      <dgm:prSet/>
      <dgm:spPr/>
      <dgm:t>
        <a:bodyPr/>
        <a:lstStyle/>
        <a:p>
          <a:endParaRPr lang="en-US"/>
        </a:p>
      </dgm:t>
    </dgm:pt>
    <dgm:pt modelId="{ABABDEAD-E29E-4084-8DB7-1F59CDC37A14}">
      <dgm:prSet phldrT="[Text]" custT="1"/>
      <dgm:spPr/>
      <dgm:t>
        <a:bodyPr/>
        <a:lstStyle/>
        <a:p>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Discrimination</a:t>
          </a:r>
          <a:endParaRPr lang="en-US" sz="1300" b="1">
            <a:solidFill>
              <a:schemeClr val="bg1"/>
            </a:solidFill>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CA51C9DD-67D0-4C22-81A2-B9166996B8B8}" type="parTrans" cxnId="{FB8A7110-548E-4871-B2FB-5B9CCD62B654}">
      <dgm:prSet/>
      <dgm:spPr/>
      <dgm:t>
        <a:bodyPr/>
        <a:lstStyle/>
        <a:p>
          <a:endParaRPr lang="en-US"/>
        </a:p>
      </dgm:t>
    </dgm:pt>
    <dgm:pt modelId="{15832350-1765-49D8-AF06-E609A9A150EB}" type="sibTrans" cxnId="{FB8A7110-548E-4871-B2FB-5B9CCD62B654}">
      <dgm:prSet/>
      <dgm:spPr/>
      <dgm:t>
        <a:bodyPr/>
        <a:lstStyle/>
        <a:p>
          <a:endParaRPr lang="en-US"/>
        </a:p>
      </dgm:t>
    </dgm:pt>
    <dgm:pt modelId="{037E0B97-D77C-4173-B737-F89702622B7E}">
      <dgm:prSet phldrT="[Text]" custT="1"/>
      <dgm:spPr/>
      <dgm:t>
        <a:bodyPr/>
        <a:lstStyle/>
        <a:p>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Freedom of Speech</a:t>
          </a:r>
          <a:endParaRPr lang="en-US" sz="2000" b="1">
            <a:solidFill>
              <a:schemeClr val="bg1"/>
            </a:solidFill>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16620A9E-A4CF-4751-85A1-FBA8F5CFE3A1}" type="parTrans" cxnId="{2AE24C66-E979-4D7F-8A81-815DCCA160BE}">
      <dgm:prSet/>
      <dgm:spPr/>
      <dgm:t>
        <a:bodyPr/>
        <a:lstStyle/>
        <a:p>
          <a:endParaRPr lang="en-US"/>
        </a:p>
      </dgm:t>
    </dgm:pt>
    <dgm:pt modelId="{9DEBE7A9-099B-4B2D-80D2-42D52CCF20A3}" type="sibTrans" cxnId="{2AE24C66-E979-4D7F-8A81-815DCCA160BE}">
      <dgm:prSet/>
      <dgm:spPr/>
      <dgm:t>
        <a:bodyPr/>
        <a:lstStyle/>
        <a:p>
          <a:endParaRPr lang="en-US"/>
        </a:p>
      </dgm:t>
    </dgm:pt>
    <dgm:pt modelId="{BE64FF3F-8ED0-4CBC-8715-7058C1463F05}">
      <dgm:prSet phldrT="[Text]" custT="1"/>
      <dgm:spPr/>
      <dgm:t>
        <a:bodyPr/>
        <a:lstStyle/>
        <a:p>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Sexual Violence and Sexual Harassment Prevention </a:t>
          </a:r>
          <a:b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br>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and Support</a:t>
          </a:r>
          <a:endParaRPr lang="en-US" sz="2000" b="1">
            <a:solidFill>
              <a:schemeClr val="bg1"/>
            </a:solidFill>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746F8922-9A54-4488-86E2-3A1441512E2E}" type="parTrans" cxnId="{F39BDC61-6475-489F-9458-1DCBCD66B02C}">
      <dgm:prSet/>
      <dgm:spPr/>
      <dgm:t>
        <a:bodyPr/>
        <a:lstStyle/>
        <a:p>
          <a:endParaRPr lang="en-US"/>
        </a:p>
      </dgm:t>
    </dgm:pt>
    <dgm:pt modelId="{D5DB2FAE-E538-443F-877C-7DBFE2881E50}" type="sibTrans" cxnId="{F39BDC61-6475-489F-9458-1DCBCD66B02C}">
      <dgm:prSet/>
      <dgm:spPr/>
      <dgm:t>
        <a:bodyPr/>
        <a:lstStyle/>
        <a:p>
          <a:endParaRPr lang="en-US"/>
        </a:p>
      </dgm:t>
    </dgm:pt>
    <dgm:pt modelId="{D8B11799-37C1-4E48-B1AA-1A015A8EDFF4}">
      <dgm:prSet phldrT="[Text]" custT="1"/>
      <dgm:spPr/>
      <dgm:t>
        <a:bodyPr/>
        <a:lstStyle/>
        <a:p>
          <a:r>
            <a:rPr lang="en-US" sz="2000" b="1">
              <a:solidFill>
                <a:schemeClr val="bg1"/>
              </a:solidFill>
              <a:latin typeface="+mn-lt"/>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Research and Ethical Conduct</a:t>
          </a:r>
          <a:endParaRPr lang="en-US" sz="2000" b="1">
            <a:solidFill>
              <a:schemeClr val="bg1"/>
            </a:solidFill>
          </a:endParaRPr>
        </a:p>
      </dgm:t>
      <dgm:extLst>
        <a:ext uri="{E40237B7-FDA0-4F09-8148-C483321AD2D9}">
          <dgm14:cNvPr xmlns:dgm14="http://schemas.microsoft.com/office/drawing/2010/diagram" id="0" name="">
            <a:hlinkClick xmlns:r="http://schemas.openxmlformats.org/officeDocument/2006/relationships" r:id="rId2"/>
          </dgm14:cNvPr>
        </a:ext>
      </dgm:extLst>
    </dgm:pt>
    <dgm:pt modelId="{4B5D5990-9B30-4722-8D44-A3F1A60E989F}" type="parTrans" cxnId="{040CC9F0-B4BF-41B0-B3F3-26B3485249EB}">
      <dgm:prSet/>
      <dgm:spPr/>
      <dgm:t>
        <a:bodyPr/>
        <a:lstStyle/>
        <a:p>
          <a:endParaRPr lang="en-US"/>
        </a:p>
      </dgm:t>
    </dgm:pt>
    <dgm:pt modelId="{67AC4622-E89F-4A1F-8364-4401C731BD52}" type="sibTrans" cxnId="{040CC9F0-B4BF-41B0-B3F3-26B3485249EB}">
      <dgm:prSet/>
      <dgm:spPr/>
      <dgm:t>
        <a:bodyPr/>
        <a:lstStyle/>
        <a:p>
          <a:endParaRPr lang="en-US"/>
        </a:p>
      </dgm:t>
    </dgm:pt>
    <dgm:pt modelId="{8D317956-6D24-4F37-BB08-70499B1AF626}">
      <dgm:prSet phldrT="[Text]" custT="1"/>
      <dgm:spPr/>
      <dgm:t>
        <a:bodyPr/>
        <a:lstStyle/>
        <a:p>
          <a:r>
            <a:rPr lang="en-US" sz="2000" b="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Use of Technology</a:t>
          </a:r>
          <a:endParaRPr lang="en-US" sz="2000" b="1">
            <a:solidFill>
              <a:schemeClr val="bg1"/>
            </a:solidFill>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9D8BDBED-60A3-455B-9608-969A2B18F721}" type="parTrans" cxnId="{C26AE688-A182-4388-9252-EE97260A901E}">
      <dgm:prSet/>
      <dgm:spPr/>
      <dgm:t>
        <a:bodyPr/>
        <a:lstStyle/>
        <a:p>
          <a:endParaRPr lang="en-US"/>
        </a:p>
      </dgm:t>
    </dgm:pt>
    <dgm:pt modelId="{AFBBCAD7-AF3C-419B-A552-0A5D88D9D56C}" type="sibTrans" cxnId="{C26AE688-A182-4388-9252-EE97260A901E}">
      <dgm:prSet/>
      <dgm:spPr/>
      <dgm:t>
        <a:bodyPr/>
        <a:lstStyle/>
        <a:p>
          <a:endParaRPr lang="en-US"/>
        </a:p>
      </dgm:t>
    </dgm:pt>
    <dgm:pt modelId="{9D704014-AF89-5843-9A77-BCA3D37F49A3}" type="pres">
      <dgm:prSet presAssocID="{2B3007F3-1550-414D-AAEF-94E4CF4BC4D3}" presName="diagram" presStyleCnt="0">
        <dgm:presLayoutVars>
          <dgm:dir/>
          <dgm:resizeHandles val="exact"/>
        </dgm:presLayoutVars>
      </dgm:prSet>
      <dgm:spPr/>
    </dgm:pt>
    <dgm:pt modelId="{E4AE3EC3-5D9F-5647-B366-6537FE05979A}" type="pres">
      <dgm:prSet presAssocID="{272E3942-A0FF-354F-908A-57DD2F4E0048}" presName="node" presStyleLbl="node1" presStyleIdx="0" presStyleCnt="9" custScaleX="97757" custScaleY="95168" custLinFactNeighborX="15140" custLinFactNeighborY="15760">
        <dgm:presLayoutVars>
          <dgm:bulletEnabled val="1"/>
        </dgm:presLayoutVars>
      </dgm:prSet>
      <dgm:spPr/>
    </dgm:pt>
    <dgm:pt modelId="{04A6647B-CCF9-5549-A2F1-24C60E60597F}" type="pres">
      <dgm:prSet presAssocID="{F3AEDF20-D73E-4842-971A-7D1DECA1CAF2}" presName="sibTrans" presStyleCnt="0"/>
      <dgm:spPr/>
    </dgm:pt>
    <dgm:pt modelId="{267FF124-F9AD-FA40-A924-189B362C0A5A}" type="pres">
      <dgm:prSet presAssocID="{D432D42B-6818-AA47-82D7-6C9EBE90E92A}" presName="node" presStyleLbl="node1" presStyleIdx="1" presStyleCnt="9" custScaleX="102894" custScaleY="96800" custLinFactNeighborX="6820" custLinFactNeighborY="14346">
        <dgm:presLayoutVars>
          <dgm:bulletEnabled val="1"/>
        </dgm:presLayoutVars>
      </dgm:prSet>
      <dgm:spPr/>
    </dgm:pt>
    <dgm:pt modelId="{772E4A8D-E298-684B-8F3E-35A7E46EE85C}" type="pres">
      <dgm:prSet presAssocID="{152FA6E5-D500-164B-BCC3-289428923E0C}" presName="sibTrans" presStyleCnt="0"/>
      <dgm:spPr/>
    </dgm:pt>
    <dgm:pt modelId="{C5DA8F4C-1BCE-4F45-B107-EC8531E2CB22}" type="pres">
      <dgm:prSet presAssocID="{DDCB16BF-6484-EA49-BD74-9D756F5453E8}" presName="node" presStyleLbl="node1" presStyleIdx="2" presStyleCnt="9" custScaleY="96820" custLinFactNeighborX="-1686" custLinFactNeighborY="13550">
        <dgm:presLayoutVars>
          <dgm:bulletEnabled val="1"/>
        </dgm:presLayoutVars>
      </dgm:prSet>
      <dgm:spPr/>
    </dgm:pt>
    <dgm:pt modelId="{E622675E-6E43-5A42-BF28-3AE1A845A924}" type="pres">
      <dgm:prSet presAssocID="{6BE08F15-3214-C546-81E7-1A741265A318}" presName="sibTrans" presStyleCnt="0"/>
      <dgm:spPr/>
    </dgm:pt>
    <dgm:pt modelId="{ADC7BAB0-A1D9-9744-9C3E-21DC2FCEE372}" type="pres">
      <dgm:prSet presAssocID="{73C4AC6F-4240-EE42-9C49-21E70058E508}" presName="node" presStyleLbl="node1" presStyleIdx="3" presStyleCnt="9" custScaleX="101177" custScaleY="92237" custLinFactNeighborX="16108" custLinFactNeighborY="-748">
        <dgm:presLayoutVars>
          <dgm:bulletEnabled val="1"/>
        </dgm:presLayoutVars>
      </dgm:prSet>
      <dgm:spPr/>
    </dgm:pt>
    <dgm:pt modelId="{418F4485-CFCB-4493-B127-BAF77C4C2BD1}" type="pres">
      <dgm:prSet presAssocID="{60B2941C-13B1-4048-9DAC-81EA97AE9A75}" presName="sibTrans" presStyleCnt="0"/>
      <dgm:spPr/>
    </dgm:pt>
    <dgm:pt modelId="{0F16C12C-C5F3-43E8-B029-71AC213F9B87}" type="pres">
      <dgm:prSet presAssocID="{ABABDEAD-E29E-4084-8DB7-1F59CDC37A14}" presName="node" presStyleLbl="node1" presStyleIdx="4" presStyleCnt="9" custScaleX="96775" custScaleY="93280" custLinFactNeighborX="7658" custLinFactNeighborY="-1255">
        <dgm:presLayoutVars>
          <dgm:bulletEnabled val="1"/>
        </dgm:presLayoutVars>
      </dgm:prSet>
      <dgm:spPr/>
    </dgm:pt>
    <dgm:pt modelId="{763DEE56-1FB3-4EC9-887C-F19B2599EE30}" type="pres">
      <dgm:prSet presAssocID="{15832350-1765-49D8-AF06-E609A9A150EB}" presName="sibTrans" presStyleCnt="0"/>
      <dgm:spPr/>
    </dgm:pt>
    <dgm:pt modelId="{B4A00D6C-0138-4DA2-8A43-0D71BA98E278}" type="pres">
      <dgm:prSet presAssocID="{037E0B97-D77C-4173-B737-F89702622B7E}" presName="node" presStyleLbl="node1" presStyleIdx="5" presStyleCnt="9" custScaleX="100313" custScaleY="96316" custLinFactNeighborX="-619" custLinFactNeighborY="-1435">
        <dgm:presLayoutVars>
          <dgm:bulletEnabled val="1"/>
        </dgm:presLayoutVars>
      </dgm:prSet>
      <dgm:spPr/>
    </dgm:pt>
    <dgm:pt modelId="{31A8A014-1783-4F8B-AA57-EC08D34454E7}" type="pres">
      <dgm:prSet presAssocID="{9DEBE7A9-099B-4B2D-80D2-42D52CCF20A3}" presName="sibTrans" presStyleCnt="0"/>
      <dgm:spPr/>
    </dgm:pt>
    <dgm:pt modelId="{7DE5BB10-40AF-480F-8609-C722009172E7}" type="pres">
      <dgm:prSet presAssocID="{BE64FF3F-8ED0-4CBC-8715-7058C1463F05}" presName="node" presStyleLbl="node1" presStyleIdx="6" presStyleCnt="9" custScaleX="106530" custScaleY="91062" custLinFactX="18202" custLinFactNeighborX="100000" custLinFactNeighborY="-17110">
        <dgm:presLayoutVars>
          <dgm:bulletEnabled val="1"/>
        </dgm:presLayoutVars>
      </dgm:prSet>
      <dgm:spPr/>
    </dgm:pt>
    <dgm:pt modelId="{4E675E53-2037-4A24-925B-38C621281F65}" type="pres">
      <dgm:prSet presAssocID="{D5DB2FAE-E538-443F-877C-7DBFE2881E50}" presName="sibTrans" presStyleCnt="0"/>
      <dgm:spPr/>
    </dgm:pt>
    <dgm:pt modelId="{2CAB61EF-65B6-4FE4-9C48-D851B0D77603}" type="pres">
      <dgm:prSet presAssocID="{D8B11799-37C1-4E48-B1AA-1A015A8EDFF4}" presName="node" presStyleLbl="node1" presStyleIdx="7" presStyleCnt="9" custScaleX="101525" custScaleY="89938" custLinFactX="-1591" custLinFactNeighborX="-100000" custLinFactNeighborY="-17349">
        <dgm:presLayoutVars>
          <dgm:bulletEnabled val="1"/>
        </dgm:presLayoutVars>
      </dgm:prSet>
      <dgm:spPr/>
    </dgm:pt>
    <dgm:pt modelId="{F9454FC9-12C1-4043-ABAB-B0A026E36578}" type="pres">
      <dgm:prSet presAssocID="{67AC4622-E89F-4A1F-8364-4401C731BD52}" presName="sibTrans" presStyleCnt="0"/>
      <dgm:spPr/>
    </dgm:pt>
    <dgm:pt modelId="{EB512B8B-EB76-409E-9815-F8BA9DC47150}" type="pres">
      <dgm:prSet presAssocID="{8D317956-6D24-4F37-BB08-70499B1AF626}" presName="node" presStyleLbl="node1" presStyleIdx="8" presStyleCnt="9" custScaleX="98699" custScaleY="91036" custLinFactNeighborX="-1711" custLinFactNeighborY="-17006">
        <dgm:presLayoutVars>
          <dgm:bulletEnabled val="1"/>
        </dgm:presLayoutVars>
      </dgm:prSet>
      <dgm:spPr/>
    </dgm:pt>
  </dgm:ptLst>
  <dgm:cxnLst>
    <dgm:cxn modelId="{A0C70805-6F72-4F13-A75B-79519A82D169}" type="presOf" srcId="{D8B11799-37C1-4E48-B1AA-1A015A8EDFF4}" destId="{2CAB61EF-65B6-4FE4-9C48-D851B0D77603}" srcOrd="0" destOrd="0" presId="urn:microsoft.com/office/officeart/2005/8/layout/default"/>
    <dgm:cxn modelId="{FB8A7110-548E-4871-B2FB-5B9CCD62B654}" srcId="{2B3007F3-1550-414D-AAEF-94E4CF4BC4D3}" destId="{ABABDEAD-E29E-4084-8DB7-1F59CDC37A14}" srcOrd="4" destOrd="0" parTransId="{CA51C9DD-67D0-4C22-81A2-B9166996B8B8}" sibTransId="{15832350-1765-49D8-AF06-E609A9A150EB}"/>
    <dgm:cxn modelId="{4FEA722B-DE82-4C90-A859-C2BD14B9FBF6}" type="presOf" srcId="{ABABDEAD-E29E-4084-8DB7-1F59CDC37A14}" destId="{0F16C12C-C5F3-43E8-B029-71AC213F9B87}" srcOrd="0" destOrd="0" presId="urn:microsoft.com/office/officeart/2005/8/layout/default"/>
    <dgm:cxn modelId="{8F07F23C-95A2-184E-845B-219222500B1A}" type="presOf" srcId="{73C4AC6F-4240-EE42-9C49-21E70058E508}" destId="{ADC7BAB0-A1D9-9744-9C3E-21DC2FCEE372}" srcOrd="0" destOrd="0" presId="urn:microsoft.com/office/officeart/2005/8/layout/default"/>
    <dgm:cxn modelId="{40474A5E-CCCA-944C-BC9D-EC0F50471A02}" srcId="{2B3007F3-1550-414D-AAEF-94E4CF4BC4D3}" destId="{272E3942-A0FF-354F-908A-57DD2F4E0048}" srcOrd="0" destOrd="0" parTransId="{FFDC2A4C-C1D3-C846-91BA-10CD56FDC2F5}" sibTransId="{F3AEDF20-D73E-4842-971A-7D1DECA1CAF2}"/>
    <dgm:cxn modelId="{F39BDC61-6475-489F-9458-1DCBCD66B02C}" srcId="{2B3007F3-1550-414D-AAEF-94E4CF4BC4D3}" destId="{BE64FF3F-8ED0-4CBC-8715-7058C1463F05}" srcOrd="6" destOrd="0" parTransId="{746F8922-9A54-4488-86E2-3A1441512E2E}" sibTransId="{D5DB2FAE-E538-443F-877C-7DBFE2881E50}"/>
    <dgm:cxn modelId="{2AE24C66-E979-4D7F-8A81-815DCCA160BE}" srcId="{2B3007F3-1550-414D-AAEF-94E4CF4BC4D3}" destId="{037E0B97-D77C-4173-B737-F89702622B7E}" srcOrd="5" destOrd="0" parTransId="{16620A9E-A4CF-4751-85A1-FBA8F5CFE3A1}" sibTransId="{9DEBE7A9-099B-4B2D-80D2-42D52CCF20A3}"/>
    <dgm:cxn modelId="{2CF3E06E-7F18-614B-BD90-216C6A8DA29A}" type="presOf" srcId="{D432D42B-6818-AA47-82D7-6C9EBE90E92A}" destId="{267FF124-F9AD-FA40-A924-189B362C0A5A}" srcOrd="0" destOrd="0" presId="urn:microsoft.com/office/officeart/2005/8/layout/default"/>
    <dgm:cxn modelId="{BFBF195A-CEA5-6B41-B963-AB6F5C5D9287}" type="presOf" srcId="{272E3942-A0FF-354F-908A-57DD2F4E0048}" destId="{E4AE3EC3-5D9F-5647-B366-6537FE05979A}" srcOrd="0" destOrd="0" presId="urn:microsoft.com/office/officeart/2005/8/layout/default"/>
    <dgm:cxn modelId="{2029927B-E2DF-4FE2-8ECC-412DE3DE9F38}" type="presOf" srcId="{037E0B97-D77C-4173-B737-F89702622B7E}" destId="{B4A00D6C-0138-4DA2-8A43-0D71BA98E278}" srcOrd="0" destOrd="0" presId="urn:microsoft.com/office/officeart/2005/8/layout/default"/>
    <dgm:cxn modelId="{5A69777E-F8C3-C246-BB34-5F9C9FD0F176}" srcId="{2B3007F3-1550-414D-AAEF-94E4CF4BC4D3}" destId="{73C4AC6F-4240-EE42-9C49-21E70058E508}" srcOrd="3" destOrd="0" parTransId="{59AEB46A-5081-DA42-A540-39C1C61B2022}" sibTransId="{60B2941C-13B1-4048-9DAC-81EA97AE9A75}"/>
    <dgm:cxn modelId="{C26AE688-A182-4388-9252-EE97260A901E}" srcId="{2B3007F3-1550-414D-AAEF-94E4CF4BC4D3}" destId="{8D317956-6D24-4F37-BB08-70499B1AF626}" srcOrd="8" destOrd="0" parTransId="{9D8BDBED-60A3-455B-9608-969A2B18F721}" sibTransId="{AFBBCAD7-AF3C-419B-A552-0A5D88D9D56C}"/>
    <dgm:cxn modelId="{5F4B1E8E-965A-2E40-8D07-6936FD98F401}" type="presOf" srcId="{DDCB16BF-6484-EA49-BD74-9D756F5453E8}" destId="{C5DA8F4C-1BCE-4F45-B107-EC8531E2CB22}" srcOrd="0" destOrd="0" presId="urn:microsoft.com/office/officeart/2005/8/layout/default"/>
    <dgm:cxn modelId="{7CC79FBA-DE87-2E4C-B19F-00456E8A605C}" type="presOf" srcId="{2B3007F3-1550-414D-AAEF-94E4CF4BC4D3}" destId="{9D704014-AF89-5843-9A77-BCA3D37F49A3}" srcOrd="0" destOrd="0" presId="urn:microsoft.com/office/officeart/2005/8/layout/default"/>
    <dgm:cxn modelId="{E7DA1CC2-A3B8-C645-94B0-3FFBAC55A298}" srcId="{2B3007F3-1550-414D-AAEF-94E4CF4BC4D3}" destId="{DDCB16BF-6484-EA49-BD74-9D756F5453E8}" srcOrd="2" destOrd="0" parTransId="{8246A008-A369-014A-8E6C-64D01ED737EC}" sibTransId="{6BE08F15-3214-C546-81E7-1A741265A318}"/>
    <dgm:cxn modelId="{EF42B6C4-1CA5-40C0-B406-686E60E0F956}" type="presOf" srcId="{BE64FF3F-8ED0-4CBC-8715-7058C1463F05}" destId="{7DE5BB10-40AF-480F-8609-C722009172E7}" srcOrd="0" destOrd="0" presId="urn:microsoft.com/office/officeart/2005/8/layout/default"/>
    <dgm:cxn modelId="{C6C62EE2-EDEA-EC44-9314-5B0D67D97E9A}" srcId="{2B3007F3-1550-414D-AAEF-94E4CF4BC4D3}" destId="{D432D42B-6818-AA47-82D7-6C9EBE90E92A}" srcOrd="1" destOrd="0" parTransId="{F8E1F340-EFC5-3348-A8A2-BD0CB9E0AA00}" sibTransId="{152FA6E5-D500-164B-BCC3-289428923E0C}"/>
    <dgm:cxn modelId="{040CC9F0-B4BF-41B0-B3F3-26B3485249EB}" srcId="{2B3007F3-1550-414D-AAEF-94E4CF4BC4D3}" destId="{D8B11799-37C1-4E48-B1AA-1A015A8EDFF4}" srcOrd="7" destOrd="0" parTransId="{4B5D5990-9B30-4722-8D44-A3F1A60E989F}" sibTransId="{67AC4622-E89F-4A1F-8364-4401C731BD52}"/>
    <dgm:cxn modelId="{7620C2F4-7B60-493F-A0D5-507EC6543140}" type="presOf" srcId="{8D317956-6D24-4F37-BB08-70499B1AF626}" destId="{EB512B8B-EB76-409E-9815-F8BA9DC47150}" srcOrd="0" destOrd="0" presId="urn:microsoft.com/office/officeart/2005/8/layout/default"/>
    <dgm:cxn modelId="{07AC6635-42B0-264F-A2DD-4048BF98B4EB}" type="presParOf" srcId="{9D704014-AF89-5843-9A77-BCA3D37F49A3}" destId="{E4AE3EC3-5D9F-5647-B366-6537FE05979A}" srcOrd="0" destOrd="0" presId="urn:microsoft.com/office/officeart/2005/8/layout/default"/>
    <dgm:cxn modelId="{EB3323DA-2378-7743-A344-E536DACFACEB}" type="presParOf" srcId="{9D704014-AF89-5843-9A77-BCA3D37F49A3}" destId="{04A6647B-CCF9-5549-A2F1-24C60E60597F}" srcOrd="1" destOrd="0" presId="urn:microsoft.com/office/officeart/2005/8/layout/default"/>
    <dgm:cxn modelId="{215FAB55-0249-1843-923D-A68911588C39}" type="presParOf" srcId="{9D704014-AF89-5843-9A77-BCA3D37F49A3}" destId="{267FF124-F9AD-FA40-A924-189B362C0A5A}" srcOrd="2" destOrd="0" presId="urn:microsoft.com/office/officeart/2005/8/layout/default"/>
    <dgm:cxn modelId="{317D8D46-D183-2041-B350-0138C487C613}" type="presParOf" srcId="{9D704014-AF89-5843-9A77-BCA3D37F49A3}" destId="{772E4A8D-E298-684B-8F3E-35A7E46EE85C}" srcOrd="3" destOrd="0" presId="urn:microsoft.com/office/officeart/2005/8/layout/default"/>
    <dgm:cxn modelId="{84018CFE-7DEF-2A48-BA00-D7DF5BEB94A2}" type="presParOf" srcId="{9D704014-AF89-5843-9A77-BCA3D37F49A3}" destId="{C5DA8F4C-1BCE-4F45-B107-EC8531E2CB22}" srcOrd="4" destOrd="0" presId="urn:microsoft.com/office/officeart/2005/8/layout/default"/>
    <dgm:cxn modelId="{61EB59E8-6489-F841-939E-C46ECDB37184}" type="presParOf" srcId="{9D704014-AF89-5843-9A77-BCA3D37F49A3}" destId="{E622675E-6E43-5A42-BF28-3AE1A845A924}" srcOrd="5" destOrd="0" presId="urn:microsoft.com/office/officeart/2005/8/layout/default"/>
    <dgm:cxn modelId="{A2BDEA64-91BD-9147-A4A3-9BECE3F54567}" type="presParOf" srcId="{9D704014-AF89-5843-9A77-BCA3D37F49A3}" destId="{ADC7BAB0-A1D9-9744-9C3E-21DC2FCEE372}" srcOrd="6" destOrd="0" presId="urn:microsoft.com/office/officeart/2005/8/layout/default"/>
    <dgm:cxn modelId="{0A62E108-DED5-451B-8EED-B27ABCB20344}" type="presParOf" srcId="{9D704014-AF89-5843-9A77-BCA3D37F49A3}" destId="{418F4485-CFCB-4493-B127-BAF77C4C2BD1}" srcOrd="7" destOrd="0" presId="urn:microsoft.com/office/officeart/2005/8/layout/default"/>
    <dgm:cxn modelId="{38F47252-9A45-409D-9537-6CE66E754502}" type="presParOf" srcId="{9D704014-AF89-5843-9A77-BCA3D37F49A3}" destId="{0F16C12C-C5F3-43E8-B029-71AC213F9B87}" srcOrd="8" destOrd="0" presId="urn:microsoft.com/office/officeart/2005/8/layout/default"/>
    <dgm:cxn modelId="{8B5F2E22-5535-4C03-8D0C-D589D460857B}" type="presParOf" srcId="{9D704014-AF89-5843-9A77-BCA3D37F49A3}" destId="{763DEE56-1FB3-4EC9-887C-F19B2599EE30}" srcOrd="9" destOrd="0" presId="urn:microsoft.com/office/officeart/2005/8/layout/default"/>
    <dgm:cxn modelId="{058B5BCF-A7C5-4B10-9D4D-9EADF89EC79A}" type="presParOf" srcId="{9D704014-AF89-5843-9A77-BCA3D37F49A3}" destId="{B4A00D6C-0138-4DA2-8A43-0D71BA98E278}" srcOrd="10" destOrd="0" presId="urn:microsoft.com/office/officeart/2005/8/layout/default"/>
    <dgm:cxn modelId="{67FB74B4-5455-4A58-9D95-DFE6427EA181}" type="presParOf" srcId="{9D704014-AF89-5843-9A77-BCA3D37F49A3}" destId="{31A8A014-1783-4F8B-AA57-EC08D34454E7}" srcOrd="11" destOrd="0" presId="urn:microsoft.com/office/officeart/2005/8/layout/default"/>
    <dgm:cxn modelId="{0DB3152A-6FC0-4FB5-AF2E-88DB4D950D1B}" type="presParOf" srcId="{9D704014-AF89-5843-9A77-BCA3D37F49A3}" destId="{7DE5BB10-40AF-480F-8609-C722009172E7}" srcOrd="12" destOrd="0" presId="urn:microsoft.com/office/officeart/2005/8/layout/default"/>
    <dgm:cxn modelId="{05576E31-6360-4C4A-8B0D-FA48DF76EBAD}" type="presParOf" srcId="{9D704014-AF89-5843-9A77-BCA3D37F49A3}" destId="{4E675E53-2037-4A24-925B-38C621281F65}" srcOrd="13" destOrd="0" presId="urn:microsoft.com/office/officeart/2005/8/layout/default"/>
    <dgm:cxn modelId="{4106B661-2B21-44F1-92FF-4CEA1EB8BB61}" type="presParOf" srcId="{9D704014-AF89-5843-9A77-BCA3D37F49A3}" destId="{2CAB61EF-65B6-4FE4-9C48-D851B0D77603}" srcOrd="14" destOrd="0" presId="urn:microsoft.com/office/officeart/2005/8/layout/default"/>
    <dgm:cxn modelId="{56F3B33F-4A3D-4BEE-A1B9-967C233B89AD}" type="presParOf" srcId="{9D704014-AF89-5843-9A77-BCA3D37F49A3}" destId="{F9454FC9-12C1-4043-ABAB-B0A026E36578}" srcOrd="15" destOrd="0" presId="urn:microsoft.com/office/officeart/2005/8/layout/default"/>
    <dgm:cxn modelId="{2A34AA60-79D0-45FB-AF36-D6EC716D31A6}" type="presParOf" srcId="{9D704014-AF89-5843-9A77-BCA3D37F49A3}" destId="{EB512B8B-EB76-409E-9815-F8BA9DC47150}"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17C08-B7C9-4DB1-B914-4AA03F2E1C9E}"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DFB2CB85-CB32-4D6A-B23E-40F4E1725F47}">
      <dgm:prSet phldrT="[Text]" custT="1"/>
      <dgm:spPr/>
      <dgm:t>
        <a:bodyPr/>
        <a:lstStyle/>
        <a:p>
          <a:r>
            <a:rPr lang="en-US" sz="1800" b="0" i="0">
              <a:latin typeface="Arial"/>
              <a:ea typeface="Arial" charset="0"/>
              <a:cs typeface="Arial"/>
            </a:rPr>
            <a:t>Academic Success</a:t>
          </a:r>
        </a:p>
      </dgm:t>
    </dgm:pt>
    <dgm:pt modelId="{26E394C4-CA77-472D-AD9A-52C33168EB45}" type="parTrans" cxnId="{09D585CA-21E0-42AF-A483-F223E12979F4}">
      <dgm:prSet/>
      <dgm:spPr/>
      <dgm:t>
        <a:bodyPr/>
        <a:lstStyle/>
        <a:p>
          <a:endParaRPr lang="en-US" sz="3200"/>
        </a:p>
      </dgm:t>
    </dgm:pt>
    <dgm:pt modelId="{8ECFC269-5086-48CA-BA32-CF73FF42DA69}" type="sibTrans" cxnId="{09D585CA-21E0-42AF-A483-F223E12979F4}">
      <dgm:prSet/>
      <dgm:spPr/>
      <dgm:t>
        <a:bodyPr/>
        <a:lstStyle/>
        <a:p>
          <a:endParaRPr lang="en-US" sz="3200"/>
        </a:p>
      </dgm:t>
    </dgm:pt>
    <dgm:pt modelId="{E7B08A14-BF6C-44CD-B840-E69579FF434F}">
      <dgm:prSet phldrT="[Text]" custT="1"/>
      <dgm:spPr/>
      <dgm:t>
        <a:bodyPr/>
        <a:lstStyle/>
        <a:p>
          <a:r>
            <a:rPr lang="en-US" sz="1800" b="0" i="0">
              <a:latin typeface="Arial"/>
              <a:ea typeface="Arial" charset="0"/>
              <a:cs typeface="Arial"/>
            </a:rPr>
            <a:t>Housing</a:t>
          </a:r>
        </a:p>
      </dgm:t>
    </dgm:pt>
    <dgm:pt modelId="{AA6B6F42-1539-40B3-B52C-691C3CBD2F98}" type="parTrans" cxnId="{64F112A5-F8CB-448C-B7CD-94F43028DA34}">
      <dgm:prSet/>
      <dgm:spPr/>
      <dgm:t>
        <a:bodyPr/>
        <a:lstStyle/>
        <a:p>
          <a:endParaRPr lang="en-US" sz="3200"/>
        </a:p>
      </dgm:t>
    </dgm:pt>
    <dgm:pt modelId="{551F26D2-2C4A-4100-A1A3-FC69497103E0}" type="sibTrans" cxnId="{64F112A5-F8CB-448C-B7CD-94F43028DA34}">
      <dgm:prSet/>
      <dgm:spPr/>
      <dgm:t>
        <a:bodyPr/>
        <a:lstStyle/>
        <a:p>
          <a:endParaRPr lang="en-US" sz="3200"/>
        </a:p>
      </dgm:t>
    </dgm:pt>
    <dgm:pt modelId="{472CDE1C-F59F-4C02-BD77-B6C6991B4E1E}">
      <dgm:prSet phldrT="[Text]" custT="1"/>
      <dgm:spPr/>
      <dgm:t>
        <a:bodyPr/>
        <a:lstStyle/>
        <a:p>
          <a:r>
            <a:rPr lang="en-US" sz="1800" b="0" i="0">
              <a:latin typeface="Arial"/>
              <a:ea typeface="Arial" charset="0"/>
              <a:cs typeface="Arial"/>
            </a:rPr>
            <a:t>Accessibility</a:t>
          </a:r>
        </a:p>
      </dgm:t>
    </dgm:pt>
    <dgm:pt modelId="{0B258115-24C3-4BCF-B6B2-8C45D52B2D99}" type="parTrans" cxnId="{437D7600-6236-4338-8331-EE77FFEEF59E}">
      <dgm:prSet/>
      <dgm:spPr/>
      <dgm:t>
        <a:bodyPr/>
        <a:lstStyle/>
        <a:p>
          <a:endParaRPr lang="en-US" sz="3200"/>
        </a:p>
      </dgm:t>
    </dgm:pt>
    <dgm:pt modelId="{94B3A6FD-8294-4EEB-8153-E812A63D5A5F}" type="sibTrans" cxnId="{437D7600-6236-4338-8331-EE77FFEEF59E}">
      <dgm:prSet/>
      <dgm:spPr/>
      <dgm:t>
        <a:bodyPr/>
        <a:lstStyle/>
        <a:p>
          <a:endParaRPr lang="en-US" sz="3200"/>
        </a:p>
      </dgm:t>
    </dgm:pt>
    <dgm:pt modelId="{B5C2FC95-30FF-43CE-A566-298027E3EF83}">
      <dgm:prSet phldrT="[Text]" custT="1"/>
      <dgm:spPr/>
      <dgm:t>
        <a:bodyPr/>
        <a:lstStyle/>
        <a:p>
          <a:r>
            <a:rPr lang="en-US" sz="1800" b="0" i="0">
              <a:latin typeface="Arial"/>
              <a:ea typeface="Arial" charset="0"/>
              <a:cs typeface="Arial"/>
            </a:rPr>
            <a:t>Health &amp; Wellness</a:t>
          </a:r>
        </a:p>
      </dgm:t>
    </dgm:pt>
    <dgm:pt modelId="{32CB589B-57B8-4D9D-925F-A108E5819CE7}" type="parTrans" cxnId="{92061A4D-7FCC-49B1-B737-F06C9D0B3DB8}">
      <dgm:prSet/>
      <dgm:spPr/>
      <dgm:t>
        <a:bodyPr/>
        <a:lstStyle/>
        <a:p>
          <a:endParaRPr lang="en-US" sz="3200"/>
        </a:p>
      </dgm:t>
    </dgm:pt>
    <dgm:pt modelId="{2A3ECB42-3901-472A-A244-ECE5AFB0AD32}" type="sibTrans" cxnId="{92061A4D-7FCC-49B1-B737-F06C9D0B3DB8}">
      <dgm:prSet/>
      <dgm:spPr/>
      <dgm:t>
        <a:bodyPr/>
        <a:lstStyle/>
        <a:p>
          <a:endParaRPr lang="en-US" sz="3200"/>
        </a:p>
      </dgm:t>
    </dgm:pt>
    <dgm:pt modelId="{179DF427-7EFB-43C3-92BB-4CF64417C7BE}">
      <dgm:prSet phldrT="[Text]" custT="1"/>
      <dgm:spPr/>
      <dgm:t>
        <a:bodyPr/>
        <a:lstStyle/>
        <a:p>
          <a:r>
            <a:rPr lang="en-US" sz="1800" b="0" i="0">
              <a:latin typeface="Arial"/>
              <a:cs typeface="Arial"/>
            </a:rPr>
            <a:t>Career, Co-op </a:t>
          </a:r>
          <a:br>
            <a:rPr lang="en-US" sz="1800" b="0" i="0">
              <a:latin typeface="Arial"/>
              <a:cs typeface="Arial"/>
            </a:rPr>
          </a:br>
          <a:r>
            <a:rPr lang="en-US" sz="1800" b="0" i="0">
              <a:latin typeface="Arial"/>
              <a:cs typeface="Arial"/>
            </a:rPr>
            <a:t>and Experiential Learning </a:t>
          </a:r>
          <a:r>
            <a:rPr lang="en-CA" sz="1800" b="0" i="0">
              <a:latin typeface="Arial"/>
              <a:cs typeface="Arial"/>
            </a:rPr>
            <a:t>Offices</a:t>
          </a:r>
          <a:endParaRPr lang="en-CA" sz="1800" b="0" i="0">
            <a:latin typeface="Arial"/>
            <a:ea typeface="Arial" charset="0"/>
            <a:cs typeface="Arial"/>
          </a:endParaRPr>
        </a:p>
      </dgm:t>
    </dgm:pt>
    <dgm:pt modelId="{2BAE236E-1340-47EC-A839-3A7CD5AE1B13}" type="parTrans" cxnId="{5B687779-7D14-4BA9-ACC2-EF735494AA03}">
      <dgm:prSet/>
      <dgm:spPr/>
    </dgm:pt>
    <dgm:pt modelId="{58119874-94B8-4812-B3C4-10447DCA659B}" type="sibTrans" cxnId="{5B687779-7D14-4BA9-ACC2-EF735494AA03}">
      <dgm:prSet/>
      <dgm:spPr/>
    </dgm:pt>
    <dgm:pt modelId="{D26724C4-186A-4B52-A0C0-FF977DC47C72}">
      <dgm:prSet phldrT="[Text]" custT="1"/>
      <dgm:spPr/>
      <dgm:t>
        <a:bodyPr/>
        <a:lstStyle/>
        <a:p>
          <a:r>
            <a:rPr lang="en-US" sz="1800" b="0" i="0">
              <a:latin typeface="Arial"/>
              <a:cs typeface="Arial"/>
            </a:rPr>
            <a:t>Family Care</a:t>
          </a:r>
          <a:endParaRPr lang="en-US" sz="1800" b="0" i="0">
            <a:latin typeface="Arial"/>
            <a:ea typeface="Arial" charset="0"/>
            <a:cs typeface="Arial"/>
          </a:endParaRPr>
        </a:p>
      </dgm:t>
    </dgm:pt>
    <dgm:pt modelId="{B82AA812-B1DD-4FC3-BC04-19CCCA1A74BC}" type="parTrans" cxnId="{9E5C31CA-F6BE-485F-BFB8-BBD19ADD78AD}">
      <dgm:prSet/>
      <dgm:spPr/>
    </dgm:pt>
    <dgm:pt modelId="{D4C51174-90CA-4B8E-985D-B491BD2CE8E0}" type="sibTrans" cxnId="{9E5C31CA-F6BE-485F-BFB8-BBD19ADD78AD}">
      <dgm:prSet/>
      <dgm:spPr/>
    </dgm:pt>
    <dgm:pt modelId="{863452DA-F8A1-4A5F-A020-FD06786004D2}" type="pres">
      <dgm:prSet presAssocID="{B8517C08-B7C9-4DB1-B914-4AA03F2E1C9E}" presName="Name0" presStyleCnt="0">
        <dgm:presLayoutVars>
          <dgm:chMax val="7"/>
          <dgm:chPref val="7"/>
          <dgm:dir/>
        </dgm:presLayoutVars>
      </dgm:prSet>
      <dgm:spPr/>
    </dgm:pt>
    <dgm:pt modelId="{02C09D92-2734-4D7E-ACAA-7301345B1F4D}" type="pres">
      <dgm:prSet presAssocID="{B8517C08-B7C9-4DB1-B914-4AA03F2E1C9E}" presName="Name1" presStyleCnt="0"/>
      <dgm:spPr/>
    </dgm:pt>
    <dgm:pt modelId="{5B09E6FB-2877-40E2-8559-1E9142F0EDD5}" type="pres">
      <dgm:prSet presAssocID="{B8517C08-B7C9-4DB1-B914-4AA03F2E1C9E}" presName="cycle" presStyleCnt="0"/>
      <dgm:spPr/>
    </dgm:pt>
    <dgm:pt modelId="{9240E878-13ED-44F6-91B2-F512B14390D7}" type="pres">
      <dgm:prSet presAssocID="{B8517C08-B7C9-4DB1-B914-4AA03F2E1C9E}" presName="srcNode" presStyleLbl="node1" presStyleIdx="0" presStyleCnt="6"/>
      <dgm:spPr/>
    </dgm:pt>
    <dgm:pt modelId="{C1AE94A7-B9F5-4708-9018-02B68DAA8980}" type="pres">
      <dgm:prSet presAssocID="{B8517C08-B7C9-4DB1-B914-4AA03F2E1C9E}" presName="conn" presStyleLbl="parChTrans1D2" presStyleIdx="0" presStyleCnt="1"/>
      <dgm:spPr/>
    </dgm:pt>
    <dgm:pt modelId="{C4C1B616-0EC6-4CCC-BB9A-8CDE325E3FA2}" type="pres">
      <dgm:prSet presAssocID="{B8517C08-B7C9-4DB1-B914-4AA03F2E1C9E}" presName="extraNode" presStyleLbl="node1" presStyleIdx="0" presStyleCnt="6"/>
      <dgm:spPr/>
    </dgm:pt>
    <dgm:pt modelId="{AA10A8BD-5659-46DF-B1D0-83D18DAA3581}" type="pres">
      <dgm:prSet presAssocID="{B8517C08-B7C9-4DB1-B914-4AA03F2E1C9E}" presName="dstNode" presStyleLbl="node1" presStyleIdx="0" presStyleCnt="6"/>
      <dgm:spPr/>
    </dgm:pt>
    <dgm:pt modelId="{7D277DE3-EB75-4244-B0E8-2D3D2A55B121}" type="pres">
      <dgm:prSet presAssocID="{DFB2CB85-CB32-4D6A-B23E-40F4E1725F47}" presName="text_1" presStyleLbl="node1" presStyleIdx="0" presStyleCnt="6">
        <dgm:presLayoutVars>
          <dgm:bulletEnabled val="1"/>
        </dgm:presLayoutVars>
      </dgm:prSet>
      <dgm:spPr/>
    </dgm:pt>
    <dgm:pt modelId="{9F776378-70E4-479C-AD90-AC7A43BAE098}" type="pres">
      <dgm:prSet presAssocID="{DFB2CB85-CB32-4D6A-B23E-40F4E1725F47}" presName="accent_1" presStyleCnt="0"/>
      <dgm:spPr/>
    </dgm:pt>
    <dgm:pt modelId="{AF37363A-FB0A-4E9B-9F31-7BBC09857E03}" type="pres">
      <dgm:prSet presAssocID="{DFB2CB85-CB32-4D6A-B23E-40F4E1725F47}" presName="accentRepeatNode" presStyleLbl="solidFgAcc1" presStyleIdx="0" presStyleCnt="6"/>
      <dgm:spPr/>
    </dgm:pt>
    <dgm:pt modelId="{AFCDF5DE-88C1-49AC-BA0B-83804F639671}" type="pres">
      <dgm:prSet presAssocID="{472CDE1C-F59F-4C02-BD77-B6C6991B4E1E}" presName="text_2" presStyleLbl="node1" presStyleIdx="1" presStyleCnt="6">
        <dgm:presLayoutVars>
          <dgm:bulletEnabled val="1"/>
        </dgm:presLayoutVars>
      </dgm:prSet>
      <dgm:spPr/>
    </dgm:pt>
    <dgm:pt modelId="{C348586D-860E-44D9-8C57-740A45F54C02}" type="pres">
      <dgm:prSet presAssocID="{472CDE1C-F59F-4C02-BD77-B6C6991B4E1E}" presName="accent_2" presStyleCnt="0"/>
      <dgm:spPr/>
    </dgm:pt>
    <dgm:pt modelId="{0DEFCEAE-6597-4C35-8637-105C533D9F5A}" type="pres">
      <dgm:prSet presAssocID="{472CDE1C-F59F-4C02-BD77-B6C6991B4E1E}" presName="accentRepeatNode" presStyleLbl="solidFgAcc1" presStyleIdx="1" presStyleCnt="6"/>
      <dgm:spPr/>
    </dgm:pt>
    <dgm:pt modelId="{756EDAD6-5495-43D5-AEED-4EC2C882E422}" type="pres">
      <dgm:prSet presAssocID="{179DF427-7EFB-43C3-92BB-4CF64417C7BE}" presName="text_3" presStyleLbl="node1" presStyleIdx="2" presStyleCnt="6">
        <dgm:presLayoutVars>
          <dgm:bulletEnabled val="1"/>
        </dgm:presLayoutVars>
      </dgm:prSet>
      <dgm:spPr/>
    </dgm:pt>
    <dgm:pt modelId="{3D562FE7-5116-429B-B232-D2A2777E9E54}" type="pres">
      <dgm:prSet presAssocID="{179DF427-7EFB-43C3-92BB-4CF64417C7BE}" presName="accent_3" presStyleCnt="0"/>
      <dgm:spPr/>
    </dgm:pt>
    <dgm:pt modelId="{E5363276-6C9D-448A-998F-E3D10BAE7925}" type="pres">
      <dgm:prSet presAssocID="{179DF427-7EFB-43C3-92BB-4CF64417C7BE}" presName="accentRepeatNode" presStyleLbl="solidFgAcc1" presStyleIdx="2" presStyleCnt="6"/>
      <dgm:spPr/>
    </dgm:pt>
    <dgm:pt modelId="{F2748E6C-4E52-4B76-9B05-C9CA3BA474DE}" type="pres">
      <dgm:prSet presAssocID="{D26724C4-186A-4B52-A0C0-FF977DC47C72}" presName="text_4" presStyleLbl="node1" presStyleIdx="3" presStyleCnt="6">
        <dgm:presLayoutVars>
          <dgm:bulletEnabled val="1"/>
        </dgm:presLayoutVars>
      </dgm:prSet>
      <dgm:spPr/>
    </dgm:pt>
    <dgm:pt modelId="{F01BFF70-FA90-4DCD-8CFE-6922CC54CA9C}" type="pres">
      <dgm:prSet presAssocID="{D26724C4-186A-4B52-A0C0-FF977DC47C72}" presName="accent_4" presStyleCnt="0"/>
      <dgm:spPr/>
    </dgm:pt>
    <dgm:pt modelId="{4F35FF16-A635-43B2-AC27-D3FF1A2CB243}" type="pres">
      <dgm:prSet presAssocID="{D26724C4-186A-4B52-A0C0-FF977DC47C72}" presName="accentRepeatNode" presStyleLbl="solidFgAcc1" presStyleIdx="3" presStyleCnt="6"/>
      <dgm:spPr/>
    </dgm:pt>
    <dgm:pt modelId="{05339BE5-AF18-4534-A155-4B3091A33640}" type="pres">
      <dgm:prSet presAssocID="{B5C2FC95-30FF-43CE-A566-298027E3EF83}" presName="text_5" presStyleLbl="node1" presStyleIdx="4" presStyleCnt="6">
        <dgm:presLayoutVars>
          <dgm:bulletEnabled val="1"/>
        </dgm:presLayoutVars>
      </dgm:prSet>
      <dgm:spPr/>
    </dgm:pt>
    <dgm:pt modelId="{E2502116-22E9-4493-A311-4B169C23D640}" type="pres">
      <dgm:prSet presAssocID="{B5C2FC95-30FF-43CE-A566-298027E3EF83}" presName="accent_5" presStyleCnt="0"/>
      <dgm:spPr/>
    </dgm:pt>
    <dgm:pt modelId="{7A212AB8-5A77-492B-8F32-7F5D1448F5B7}" type="pres">
      <dgm:prSet presAssocID="{B5C2FC95-30FF-43CE-A566-298027E3EF83}" presName="accentRepeatNode" presStyleLbl="solidFgAcc1" presStyleIdx="4" presStyleCnt="6"/>
      <dgm:spPr/>
    </dgm:pt>
    <dgm:pt modelId="{32E1A317-167C-40FA-BCAF-8FFA03C110BA}" type="pres">
      <dgm:prSet presAssocID="{E7B08A14-BF6C-44CD-B840-E69579FF434F}" presName="text_6" presStyleLbl="node1" presStyleIdx="5" presStyleCnt="6">
        <dgm:presLayoutVars>
          <dgm:bulletEnabled val="1"/>
        </dgm:presLayoutVars>
      </dgm:prSet>
      <dgm:spPr/>
    </dgm:pt>
    <dgm:pt modelId="{C0299C71-FE81-40BF-A0B3-A96DE041F2B1}" type="pres">
      <dgm:prSet presAssocID="{E7B08A14-BF6C-44CD-B840-E69579FF434F}" presName="accent_6" presStyleCnt="0"/>
      <dgm:spPr/>
    </dgm:pt>
    <dgm:pt modelId="{9E272B22-40FC-4363-89C6-4D043C4AEAA6}" type="pres">
      <dgm:prSet presAssocID="{E7B08A14-BF6C-44CD-B840-E69579FF434F}" presName="accentRepeatNode" presStyleLbl="solidFgAcc1" presStyleIdx="5" presStyleCnt="6"/>
      <dgm:spPr/>
    </dgm:pt>
  </dgm:ptLst>
  <dgm:cxnLst>
    <dgm:cxn modelId="{437D7600-6236-4338-8331-EE77FFEEF59E}" srcId="{B8517C08-B7C9-4DB1-B914-4AA03F2E1C9E}" destId="{472CDE1C-F59F-4C02-BD77-B6C6991B4E1E}" srcOrd="1" destOrd="0" parTransId="{0B258115-24C3-4BCF-B6B2-8C45D52B2D99}" sibTransId="{94B3A6FD-8294-4EEB-8153-E812A63D5A5F}"/>
    <dgm:cxn modelId="{6C54ED06-56D4-4272-BCE9-143B681FA446}" type="presOf" srcId="{D26724C4-186A-4B52-A0C0-FF977DC47C72}" destId="{F2748E6C-4E52-4B76-9B05-C9CA3BA474DE}" srcOrd="0" destOrd="0" presId="urn:microsoft.com/office/officeart/2008/layout/VerticalCurvedList"/>
    <dgm:cxn modelId="{BD663E0D-2B06-4341-BFC8-6C4CCBEC63EE}" type="presOf" srcId="{E7B08A14-BF6C-44CD-B840-E69579FF434F}" destId="{32E1A317-167C-40FA-BCAF-8FFA03C110BA}" srcOrd="0" destOrd="0" presId="urn:microsoft.com/office/officeart/2008/layout/VerticalCurvedList"/>
    <dgm:cxn modelId="{B7778D29-CDE6-6A46-9957-1D1A4AF37E93}" type="presOf" srcId="{DFB2CB85-CB32-4D6A-B23E-40F4E1725F47}" destId="{7D277DE3-EB75-4244-B0E8-2D3D2A55B121}" srcOrd="0" destOrd="0" presId="urn:microsoft.com/office/officeart/2008/layout/VerticalCurvedList"/>
    <dgm:cxn modelId="{F667705D-CB60-F84A-A394-83E610EB8828}" type="presOf" srcId="{B8517C08-B7C9-4DB1-B914-4AA03F2E1C9E}" destId="{863452DA-F8A1-4A5F-A020-FD06786004D2}" srcOrd="0" destOrd="0" presId="urn:microsoft.com/office/officeart/2008/layout/VerticalCurvedList"/>
    <dgm:cxn modelId="{92061A4D-7FCC-49B1-B737-F06C9D0B3DB8}" srcId="{B8517C08-B7C9-4DB1-B914-4AA03F2E1C9E}" destId="{B5C2FC95-30FF-43CE-A566-298027E3EF83}" srcOrd="4" destOrd="0" parTransId="{32CB589B-57B8-4D9D-925F-A108E5819CE7}" sibTransId="{2A3ECB42-3901-472A-A244-ECE5AFB0AD32}"/>
    <dgm:cxn modelId="{5B687779-7D14-4BA9-ACC2-EF735494AA03}" srcId="{B8517C08-B7C9-4DB1-B914-4AA03F2E1C9E}" destId="{179DF427-7EFB-43C3-92BB-4CF64417C7BE}" srcOrd="2" destOrd="0" parTransId="{2BAE236E-1340-47EC-A839-3A7CD5AE1B13}" sibTransId="{58119874-94B8-4812-B3C4-10447DCA659B}"/>
    <dgm:cxn modelId="{8E720187-4711-407E-B3AA-E953D06D64B2}" type="presOf" srcId="{179DF427-7EFB-43C3-92BB-4CF64417C7BE}" destId="{756EDAD6-5495-43D5-AEED-4EC2C882E422}" srcOrd="0" destOrd="0" presId="urn:microsoft.com/office/officeart/2008/layout/VerticalCurvedList"/>
    <dgm:cxn modelId="{64F112A5-F8CB-448C-B7CD-94F43028DA34}" srcId="{B8517C08-B7C9-4DB1-B914-4AA03F2E1C9E}" destId="{E7B08A14-BF6C-44CD-B840-E69579FF434F}" srcOrd="5" destOrd="0" parTransId="{AA6B6F42-1539-40B3-B52C-691C3CBD2F98}" sibTransId="{551F26D2-2C4A-4100-A1A3-FC69497103E0}"/>
    <dgm:cxn modelId="{21A341AC-8903-9C42-9A44-35BE4AC52A48}" type="presOf" srcId="{8ECFC269-5086-48CA-BA32-CF73FF42DA69}" destId="{C1AE94A7-B9F5-4708-9018-02B68DAA8980}" srcOrd="0" destOrd="0" presId="urn:microsoft.com/office/officeart/2008/layout/VerticalCurvedList"/>
    <dgm:cxn modelId="{AF1D4FBF-BEFE-3C4F-B1A8-FED3CC8BA6C0}" type="presOf" srcId="{472CDE1C-F59F-4C02-BD77-B6C6991B4E1E}" destId="{AFCDF5DE-88C1-49AC-BA0B-83804F639671}" srcOrd="0" destOrd="0" presId="urn:microsoft.com/office/officeart/2008/layout/VerticalCurvedList"/>
    <dgm:cxn modelId="{9E5C31CA-F6BE-485F-BFB8-BBD19ADD78AD}" srcId="{B8517C08-B7C9-4DB1-B914-4AA03F2E1C9E}" destId="{D26724C4-186A-4B52-A0C0-FF977DC47C72}" srcOrd="3" destOrd="0" parTransId="{B82AA812-B1DD-4FC3-BC04-19CCCA1A74BC}" sibTransId="{D4C51174-90CA-4B8E-985D-B491BD2CE8E0}"/>
    <dgm:cxn modelId="{960E5ECA-5AD4-416B-91E7-F32DBEB58F10}" type="presOf" srcId="{B5C2FC95-30FF-43CE-A566-298027E3EF83}" destId="{05339BE5-AF18-4534-A155-4B3091A33640}" srcOrd="0" destOrd="0" presId="urn:microsoft.com/office/officeart/2008/layout/VerticalCurvedList"/>
    <dgm:cxn modelId="{09D585CA-21E0-42AF-A483-F223E12979F4}" srcId="{B8517C08-B7C9-4DB1-B914-4AA03F2E1C9E}" destId="{DFB2CB85-CB32-4D6A-B23E-40F4E1725F47}" srcOrd="0" destOrd="0" parTransId="{26E394C4-CA77-472D-AD9A-52C33168EB45}" sibTransId="{8ECFC269-5086-48CA-BA32-CF73FF42DA69}"/>
    <dgm:cxn modelId="{9D8AC9F9-92BB-664E-ABB8-6166CAE9E457}" type="presParOf" srcId="{863452DA-F8A1-4A5F-A020-FD06786004D2}" destId="{02C09D92-2734-4D7E-ACAA-7301345B1F4D}" srcOrd="0" destOrd="0" presId="urn:microsoft.com/office/officeart/2008/layout/VerticalCurvedList"/>
    <dgm:cxn modelId="{A75CB131-89A9-094D-9792-CB3FC13105C3}" type="presParOf" srcId="{02C09D92-2734-4D7E-ACAA-7301345B1F4D}" destId="{5B09E6FB-2877-40E2-8559-1E9142F0EDD5}" srcOrd="0" destOrd="0" presId="urn:microsoft.com/office/officeart/2008/layout/VerticalCurvedList"/>
    <dgm:cxn modelId="{8FB0E0FF-8793-0347-AF86-EF912A3C1671}" type="presParOf" srcId="{5B09E6FB-2877-40E2-8559-1E9142F0EDD5}" destId="{9240E878-13ED-44F6-91B2-F512B14390D7}" srcOrd="0" destOrd="0" presId="urn:microsoft.com/office/officeart/2008/layout/VerticalCurvedList"/>
    <dgm:cxn modelId="{313E62D6-3E0D-0448-BDB6-415F20752698}" type="presParOf" srcId="{5B09E6FB-2877-40E2-8559-1E9142F0EDD5}" destId="{C1AE94A7-B9F5-4708-9018-02B68DAA8980}" srcOrd="1" destOrd="0" presId="urn:microsoft.com/office/officeart/2008/layout/VerticalCurvedList"/>
    <dgm:cxn modelId="{3818FE30-5186-734D-AE80-E39C7DBA3611}" type="presParOf" srcId="{5B09E6FB-2877-40E2-8559-1E9142F0EDD5}" destId="{C4C1B616-0EC6-4CCC-BB9A-8CDE325E3FA2}" srcOrd="2" destOrd="0" presId="urn:microsoft.com/office/officeart/2008/layout/VerticalCurvedList"/>
    <dgm:cxn modelId="{09478486-65B9-7349-A801-EC81B88197F4}" type="presParOf" srcId="{5B09E6FB-2877-40E2-8559-1E9142F0EDD5}" destId="{AA10A8BD-5659-46DF-B1D0-83D18DAA3581}" srcOrd="3" destOrd="0" presId="urn:microsoft.com/office/officeart/2008/layout/VerticalCurvedList"/>
    <dgm:cxn modelId="{0A2947CC-5E2E-714D-9085-4234C30963AF}" type="presParOf" srcId="{02C09D92-2734-4D7E-ACAA-7301345B1F4D}" destId="{7D277DE3-EB75-4244-B0E8-2D3D2A55B121}" srcOrd="1" destOrd="0" presId="urn:microsoft.com/office/officeart/2008/layout/VerticalCurvedList"/>
    <dgm:cxn modelId="{B119D16C-3FDC-BF4C-AB02-FB89FB353B0D}" type="presParOf" srcId="{02C09D92-2734-4D7E-ACAA-7301345B1F4D}" destId="{9F776378-70E4-479C-AD90-AC7A43BAE098}" srcOrd="2" destOrd="0" presId="urn:microsoft.com/office/officeart/2008/layout/VerticalCurvedList"/>
    <dgm:cxn modelId="{9CDC8377-FA00-4648-881A-A856DC53AC87}" type="presParOf" srcId="{9F776378-70E4-479C-AD90-AC7A43BAE098}" destId="{AF37363A-FB0A-4E9B-9F31-7BBC09857E03}" srcOrd="0" destOrd="0" presId="urn:microsoft.com/office/officeart/2008/layout/VerticalCurvedList"/>
    <dgm:cxn modelId="{C31544DC-A9EF-4446-B3CE-77C930292225}" type="presParOf" srcId="{02C09D92-2734-4D7E-ACAA-7301345B1F4D}" destId="{AFCDF5DE-88C1-49AC-BA0B-83804F639671}" srcOrd="3" destOrd="0" presId="urn:microsoft.com/office/officeart/2008/layout/VerticalCurvedList"/>
    <dgm:cxn modelId="{4A3319D2-8E35-C048-9A45-1AAA6C7FD1A2}" type="presParOf" srcId="{02C09D92-2734-4D7E-ACAA-7301345B1F4D}" destId="{C348586D-860E-44D9-8C57-740A45F54C02}" srcOrd="4" destOrd="0" presId="urn:microsoft.com/office/officeart/2008/layout/VerticalCurvedList"/>
    <dgm:cxn modelId="{E269C1AF-BE81-274C-8C25-B41BDAEEAFEA}" type="presParOf" srcId="{C348586D-860E-44D9-8C57-740A45F54C02}" destId="{0DEFCEAE-6597-4C35-8637-105C533D9F5A}" srcOrd="0" destOrd="0" presId="urn:microsoft.com/office/officeart/2008/layout/VerticalCurvedList"/>
    <dgm:cxn modelId="{00443F4D-8BD8-44EB-B89E-10451C8FD61C}" type="presParOf" srcId="{02C09D92-2734-4D7E-ACAA-7301345B1F4D}" destId="{756EDAD6-5495-43D5-AEED-4EC2C882E422}" srcOrd="5" destOrd="0" presId="urn:microsoft.com/office/officeart/2008/layout/VerticalCurvedList"/>
    <dgm:cxn modelId="{761B8AC2-6A8F-402F-85EF-EA89F06EBA32}" type="presParOf" srcId="{02C09D92-2734-4D7E-ACAA-7301345B1F4D}" destId="{3D562FE7-5116-429B-B232-D2A2777E9E54}" srcOrd="6" destOrd="0" presId="urn:microsoft.com/office/officeart/2008/layout/VerticalCurvedList"/>
    <dgm:cxn modelId="{CA2DE61C-6BAD-44A5-9116-ABF2BC2465CD}" type="presParOf" srcId="{3D562FE7-5116-429B-B232-D2A2777E9E54}" destId="{E5363276-6C9D-448A-998F-E3D10BAE7925}" srcOrd="0" destOrd="0" presId="urn:microsoft.com/office/officeart/2008/layout/VerticalCurvedList"/>
    <dgm:cxn modelId="{D72A3737-78F7-45D7-B4E6-F701CAA0B4EE}" type="presParOf" srcId="{02C09D92-2734-4D7E-ACAA-7301345B1F4D}" destId="{F2748E6C-4E52-4B76-9B05-C9CA3BA474DE}" srcOrd="7" destOrd="0" presId="urn:microsoft.com/office/officeart/2008/layout/VerticalCurvedList"/>
    <dgm:cxn modelId="{6E3D83A1-F2E5-45DE-A4AF-DAB65DBDCF75}" type="presParOf" srcId="{02C09D92-2734-4D7E-ACAA-7301345B1F4D}" destId="{F01BFF70-FA90-4DCD-8CFE-6922CC54CA9C}" srcOrd="8" destOrd="0" presId="urn:microsoft.com/office/officeart/2008/layout/VerticalCurvedList"/>
    <dgm:cxn modelId="{27D6702D-FA68-4B4C-AC4C-AFD532C5D1FD}" type="presParOf" srcId="{F01BFF70-FA90-4DCD-8CFE-6922CC54CA9C}" destId="{4F35FF16-A635-43B2-AC27-D3FF1A2CB243}" srcOrd="0" destOrd="0" presId="urn:microsoft.com/office/officeart/2008/layout/VerticalCurvedList"/>
    <dgm:cxn modelId="{C661C50B-2EB4-49ED-AD80-E55AE99D44CC}" type="presParOf" srcId="{02C09D92-2734-4D7E-ACAA-7301345B1F4D}" destId="{05339BE5-AF18-4534-A155-4B3091A33640}" srcOrd="9" destOrd="0" presId="urn:microsoft.com/office/officeart/2008/layout/VerticalCurvedList"/>
    <dgm:cxn modelId="{11DC7BF1-481A-4F91-84BD-CA822D78D39F}" type="presParOf" srcId="{02C09D92-2734-4D7E-ACAA-7301345B1F4D}" destId="{E2502116-22E9-4493-A311-4B169C23D640}" srcOrd="10" destOrd="0" presId="urn:microsoft.com/office/officeart/2008/layout/VerticalCurvedList"/>
    <dgm:cxn modelId="{8454B3BA-DA53-4F12-B870-8E595F2CBE1A}" type="presParOf" srcId="{E2502116-22E9-4493-A311-4B169C23D640}" destId="{7A212AB8-5A77-492B-8F32-7F5D1448F5B7}" srcOrd="0" destOrd="0" presId="urn:microsoft.com/office/officeart/2008/layout/VerticalCurvedList"/>
    <dgm:cxn modelId="{2DA8D001-EE03-4ACD-AE39-E89F73D58EDF}" type="presParOf" srcId="{02C09D92-2734-4D7E-ACAA-7301345B1F4D}" destId="{32E1A317-167C-40FA-BCAF-8FFA03C110BA}" srcOrd="11" destOrd="0" presId="urn:microsoft.com/office/officeart/2008/layout/VerticalCurvedList"/>
    <dgm:cxn modelId="{8A397F71-859E-479F-AD2F-C3FD7A2DE18C}" type="presParOf" srcId="{02C09D92-2734-4D7E-ACAA-7301345B1F4D}" destId="{C0299C71-FE81-40BF-A0B3-A96DE041F2B1}" srcOrd="12" destOrd="0" presId="urn:microsoft.com/office/officeart/2008/layout/VerticalCurvedList"/>
    <dgm:cxn modelId="{177A7222-5C12-4522-86F5-10B4B9455EEF}" type="presParOf" srcId="{C0299C71-FE81-40BF-A0B3-A96DE041F2B1}" destId="{9E272B22-40FC-4363-89C6-4D043C4AEAA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E3EC3-5D9F-5647-B366-6537FE05979A}">
      <dsp:nvSpPr>
        <dsp:cNvPr id="0" name=""/>
        <dsp:cNvSpPr/>
      </dsp:nvSpPr>
      <dsp:spPr>
        <a:xfrm>
          <a:off x="1635447" y="260067"/>
          <a:ext cx="2531440" cy="14786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Accommodations: Religious Observances</a:t>
          </a:r>
          <a:endParaRPr lang="en-US" sz="2000" b="1" kern="1200">
            <a:solidFill>
              <a:schemeClr val="bg1"/>
            </a:solidFill>
          </a:endParaRPr>
        </a:p>
      </dsp:txBody>
      <dsp:txXfrm>
        <a:off x="1635447" y="260067"/>
        <a:ext cx="2531440" cy="1478638"/>
      </dsp:txXfrm>
    </dsp:sp>
    <dsp:sp modelId="{267FF124-F9AD-FA40-A924-189B362C0A5A}">
      <dsp:nvSpPr>
        <dsp:cNvPr id="0" name=""/>
        <dsp:cNvSpPr/>
      </dsp:nvSpPr>
      <dsp:spPr>
        <a:xfrm>
          <a:off x="4210392" y="225420"/>
          <a:ext cx="2664464" cy="150399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Academic Accommodations</a:t>
          </a:r>
          <a:endParaRPr lang="en-US" sz="2000" b="1" kern="1200">
            <a:solidFill>
              <a:schemeClr val="bg1"/>
            </a:solidFill>
          </a:endParaRPr>
        </a:p>
      </dsp:txBody>
      <dsp:txXfrm>
        <a:off x="4210392" y="225420"/>
        <a:ext cx="2664464" cy="1503995"/>
      </dsp:txXfrm>
    </dsp:sp>
    <dsp:sp modelId="{C5DA8F4C-1BCE-4F45-B107-EC8531E2CB22}">
      <dsp:nvSpPr>
        <dsp:cNvPr id="0" name=""/>
        <dsp:cNvSpPr/>
      </dsp:nvSpPr>
      <dsp:spPr>
        <a:xfrm>
          <a:off x="6913544" y="212897"/>
          <a:ext cx="2589523" cy="150430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Code of </a:t>
          </a:r>
          <a:b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b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Student Conduct</a:t>
          </a:r>
          <a:endParaRPr lang="en-US" sz="2000" b="1" kern="1200">
            <a:solidFill>
              <a:schemeClr val="bg1"/>
            </a:solidFill>
          </a:endParaRPr>
        </a:p>
      </dsp:txBody>
      <dsp:txXfrm>
        <a:off x="6913544" y="212897"/>
        <a:ext cx="2589523" cy="1504306"/>
      </dsp:txXfrm>
    </dsp:sp>
    <dsp:sp modelId="{ADC7BAB0-A1D9-9744-9C3E-21DC2FCEE372}">
      <dsp:nvSpPr>
        <dsp:cNvPr id="0" name=""/>
        <dsp:cNvSpPr/>
      </dsp:nvSpPr>
      <dsp:spPr>
        <a:xfrm>
          <a:off x="1691407" y="1785693"/>
          <a:ext cx="2620002" cy="14330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Code of </a:t>
          </a:r>
          <a:r>
            <a:rPr lang="en-US" sz="2000" b="1" kern="1200" err="1">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Behaviour</a:t>
          </a: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 on Academic Matters</a:t>
          </a:r>
          <a:endParaRPr lang="en-US" sz="2000" b="1" kern="1200">
            <a:solidFill>
              <a:schemeClr val="bg1"/>
            </a:solidFill>
          </a:endParaRPr>
        </a:p>
      </dsp:txBody>
      <dsp:txXfrm>
        <a:off x="1691407" y="1785693"/>
        <a:ext cx="2620002" cy="1433099"/>
      </dsp:txXfrm>
    </dsp:sp>
    <dsp:sp modelId="{0F16C12C-C5F3-43E8-B029-71AC213F9B87}">
      <dsp:nvSpPr>
        <dsp:cNvPr id="0" name=""/>
        <dsp:cNvSpPr/>
      </dsp:nvSpPr>
      <dsp:spPr>
        <a:xfrm>
          <a:off x="4351547" y="1769713"/>
          <a:ext cx="2506011" cy="144930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Discrimination</a:t>
          </a:r>
          <a:endParaRPr lang="en-US" sz="1300" b="1" kern="1200">
            <a:solidFill>
              <a:schemeClr val="bg1"/>
            </a:solidFill>
          </a:endParaRPr>
        </a:p>
      </dsp:txBody>
      <dsp:txXfrm>
        <a:off x="4351547" y="1769713"/>
        <a:ext cx="2506011" cy="1449304"/>
      </dsp:txXfrm>
    </dsp:sp>
    <dsp:sp modelId="{B4A00D6C-0138-4DA2-8A43-0D71BA98E278}">
      <dsp:nvSpPr>
        <dsp:cNvPr id="0" name=""/>
        <dsp:cNvSpPr/>
      </dsp:nvSpPr>
      <dsp:spPr>
        <a:xfrm>
          <a:off x="6902176" y="1743331"/>
          <a:ext cx="2597628" cy="14964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Freedom of Speech</a:t>
          </a:r>
          <a:endParaRPr lang="en-US" sz="2000" b="1" kern="1200">
            <a:solidFill>
              <a:schemeClr val="bg1"/>
            </a:solidFill>
          </a:endParaRPr>
        </a:p>
      </dsp:txBody>
      <dsp:txXfrm>
        <a:off x="6902176" y="1743331"/>
        <a:ext cx="2597628" cy="1496475"/>
      </dsp:txXfrm>
    </dsp:sp>
    <dsp:sp modelId="{7DE5BB10-40AF-480F-8609-C722009172E7}">
      <dsp:nvSpPr>
        <dsp:cNvPr id="0" name=""/>
        <dsp:cNvSpPr/>
      </dsp:nvSpPr>
      <dsp:spPr>
        <a:xfrm>
          <a:off x="4225243" y="3255214"/>
          <a:ext cx="2758619" cy="14148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Sexual Violence and Sexual Harassment Prevention </a:t>
          </a:r>
          <a:b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b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and Support</a:t>
          </a:r>
          <a:endParaRPr lang="en-US" sz="2000" b="1" kern="1200">
            <a:solidFill>
              <a:schemeClr val="bg1"/>
            </a:solidFill>
          </a:endParaRPr>
        </a:p>
      </dsp:txBody>
      <dsp:txXfrm>
        <a:off x="4225243" y="3255214"/>
        <a:ext cx="2758619" cy="1414843"/>
      </dsp:txXfrm>
    </dsp:sp>
    <dsp:sp modelId="{2CAB61EF-65B6-4FE4-9C48-D851B0D77603}">
      <dsp:nvSpPr>
        <dsp:cNvPr id="0" name=""/>
        <dsp:cNvSpPr/>
      </dsp:nvSpPr>
      <dsp:spPr>
        <a:xfrm>
          <a:off x="1551223" y="3260232"/>
          <a:ext cx="2629013" cy="13973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Research and Ethical Conduct</a:t>
          </a:r>
          <a:endParaRPr lang="en-US" sz="2000" b="1" kern="1200">
            <a:solidFill>
              <a:schemeClr val="bg1"/>
            </a:solidFill>
          </a:endParaRPr>
        </a:p>
      </dsp:txBody>
      <dsp:txXfrm>
        <a:off x="1551223" y="3260232"/>
        <a:ext cx="2629013" cy="1397379"/>
      </dsp:txXfrm>
    </dsp:sp>
    <dsp:sp modelId="{EB512B8B-EB76-409E-9815-F8BA9DC47150}">
      <dsp:nvSpPr>
        <dsp:cNvPr id="0" name=""/>
        <dsp:cNvSpPr/>
      </dsp:nvSpPr>
      <dsp:spPr>
        <a:xfrm>
          <a:off x="7025605" y="3257032"/>
          <a:ext cx="2555833" cy="14144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Use of Technology</a:t>
          </a:r>
          <a:endParaRPr lang="en-US" sz="2000" b="1" kern="1200">
            <a:solidFill>
              <a:schemeClr val="bg1"/>
            </a:solidFill>
          </a:endParaRPr>
        </a:p>
      </dsp:txBody>
      <dsp:txXfrm>
        <a:off x="7025605" y="3257032"/>
        <a:ext cx="2555833" cy="1414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E94A7-B9F5-4708-9018-02B68DAA8980}">
      <dsp:nvSpPr>
        <dsp:cNvPr id="0" name=""/>
        <dsp:cNvSpPr/>
      </dsp:nvSpPr>
      <dsp:spPr>
        <a:xfrm>
          <a:off x="-6517371" y="-996760"/>
          <a:ext cx="7757243" cy="7757243"/>
        </a:xfrm>
        <a:prstGeom prst="blockArc">
          <a:avLst>
            <a:gd name="adj1" fmla="val 18900000"/>
            <a:gd name="adj2" fmla="val 2700000"/>
            <a:gd name="adj3" fmla="val 278"/>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277DE3-EB75-4244-B0E8-2D3D2A55B121}">
      <dsp:nvSpPr>
        <dsp:cNvPr id="0" name=""/>
        <dsp:cNvSpPr/>
      </dsp:nvSpPr>
      <dsp:spPr>
        <a:xfrm>
          <a:off x="461487" y="303517"/>
          <a:ext cx="5378943" cy="6068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165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rial"/>
              <a:ea typeface="Arial" charset="0"/>
              <a:cs typeface="Arial"/>
            </a:rPr>
            <a:t>Academic Success</a:t>
          </a:r>
        </a:p>
      </dsp:txBody>
      <dsp:txXfrm>
        <a:off x="461487" y="303517"/>
        <a:ext cx="5378943" cy="606804"/>
      </dsp:txXfrm>
    </dsp:sp>
    <dsp:sp modelId="{AF37363A-FB0A-4E9B-9F31-7BBC09857E03}">
      <dsp:nvSpPr>
        <dsp:cNvPr id="0" name=""/>
        <dsp:cNvSpPr/>
      </dsp:nvSpPr>
      <dsp:spPr>
        <a:xfrm>
          <a:off x="82234" y="227667"/>
          <a:ext cx="758505" cy="75850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CDF5DE-88C1-49AC-BA0B-83804F639671}">
      <dsp:nvSpPr>
        <dsp:cNvPr id="0" name=""/>
        <dsp:cNvSpPr/>
      </dsp:nvSpPr>
      <dsp:spPr>
        <a:xfrm>
          <a:off x="960625" y="1213609"/>
          <a:ext cx="4879805" cy="60680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165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rial"/>
              <a:ea typeface="Arial" charset="0"/>
              <a:cs typeface="Arial"/>
            </a:rPr>
            <a:t>Accessibility</a:t>
          </a:r>
        </a:p>
      </dsp:txBody>
      <dsp:txXfrm>
        <a:off x="960625" y="1213609"/>
        <a:ext cx="4879805" cy="606804"/>
      </dsp:txXfrm>
    </dsp:sp>
    <dsp:sp modelId="{0DEFCEAE-6597-4C35-8637-105C533D9F5A}">
      <dsp:nvSpPr>
        <dsp:cNvPr id="0" name=""/>
        <dsp:cNvSpPr/>
      </dsp:nvSpPr>
      <dsp:spPr>
        <a:xfrm>
          <a:off x="581372" y="1137758"/>
          <a:ext cx="758505" cy="75850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6EDAD6-5495-43D5-AEED-4EC2C882E422}">
      <dsp:nvSpPr>
        <dsp:cNvPr id="0" name=""/>
        <dsp:cNvSpPr/>
      </dsp:nvSpPr>
      <dsp:spPr>
        <a:xfrm>
          <a:off x="1188869" y="2123701"/>
          <a:ext cx="4651562" cy="60680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165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rial"/>
              <a:cs typeface="Arial"/>
            </a:rPr>
            <a:t>Career, Co-op </a:t>
          </a:r>
          <a:br>
            <a:rPr lang="en-US" sz="1800" b="0" i="0" kern="1200">
              <a:latin typeface="Arial"/>
              <a:cs typeface="Arial"/>
            </a:rPr>
          </a:br>
          <a:r>
            <a:rPr lang="en-US" sz="1800" b="0" i="0" kern="1200">
              <a:latin typeface="Arial"/>
              <a:cs typeface="Arial"/>
            </a:rPr>
            <a:t>and Experiential Learning </a:t>
          </a:r>
          <a:r>
            <a:rPr lang="en-CA" sz="1800" b="0" i="0" kern="1200">
              <a:latin typeface="Arial"/>
              <a:cs typeface="Arial"/>
            </a:rPr>
            <a:t>Offices</a:t>
          </a:r>
          <a:endParaRPr lang="en-CA" sz="1800" b="0" i="0" kern="1200">
            <a:latin typeface="Arial"/>
            <a:ea typeface="Arial" charset="0"/>
            <a:cs typeface="Arial"/>
          </a:endParaRPr>
        </a:p>
      </dsp:txBody>
      <dsp:txXfrm>
        <a:off x="1188869" y="2123701"/>
        <a:ext cx="4651562" cy="606804"/>
      </dsp:txXfrm>
    </dsp:sp>
    <dsp:sp modelId="{E5363276-6C9D-448A-998F-E3D10BAE7925}">
      <dsp:nvSpPr>
        <dsp:cNvPr id="0" name=""/>
        <dsp:cNvSpPr/>
      </dsp:nvSpPr>
      <dsp:spPr>
        <a:xfrm>
          <a:off x="809616" y="2047850"/>
          <a:ext cx="758505" cy="75850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748E6C-4E52-4B76-9B05-C9CA3BA474DE}">
      <dsp:nvSpPr>
        <dsp:cNvPr id="0" name=""/>
        <dsp:cNvSpPr/>
      </dsp:nvSpPr>
      <dsp:spPr>
        <a:xfrm>
          <a:off x="1188869" y="3033216"/>
          <a:ext cx="4651562" cy="60680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165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rial"/>
              <a:cs typeface="Arial"/>
            </a:rPr>
            <a:t>Family Care</a:t>
          </a:r>
          <a:endParaRPr lang="en-US" sz="1800" b="0" i="0" kern="1200">
            <a:latin typeface="Arial"/>
            <a:ea typeface="Arial" charset="0"/>
            <a:cs typeface="Arial"/>
          </a:endParaRPr>
        </a:p>
      </dsp:txBody>
      <dsp:txXfrm>
        <a:off x="1188869" y="3033216"/>
        <a:ext cx="4651562" cy="606804"/>
      </dsp:txXfrm>
    </dsp:sp>
    <dsp:sp modelId="{4F35FF16-A635-43B2-AC27-D3FF1A2CB243}">
      <dsp:nvSpPr>
        <dsp:cNvPr id="0" name=""/>
        <dsp:cNvSpPr/>
      </dsp:nvSpPr>
      <dsp:spPr>
        <a:xfrm>
          <a:off x="809616" y="2957366"/>
          <a:ext cx="758505" cy="75850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339BE5-AF18-4534-A155-4B3091A33640}">
      <dsp:nvSpPr>
        <dsp:cNvPr id="0" name=""/>
        <dsp:cNvSpPr/>
      </dsp:nvSpPr>
      <dsp:spPr>
        <a:xfrm>
          <a:off x="960625" y="3943308"/>
          <a:ext cx="4879805" cy="60680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165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rial"/>
              <a:ea typeface="Arial" charset="0"/>
              <a:cs typeface="Arial"/>
            </a:rPr>
            <a:t>Health &amp; Wellness</a:t>
          </a:r>
        </a:p>
      </dsp:txBody>
      <dsp:txXfrm>
        <a:off x="960625" y="3943308"/>
        <a:ext cx="4879805" cy="606804"/>
      </dsp:txXfrm>
    </dsp:sp>
    <dsp:sp modelId="{7A212AB8-5A77-492B-8F32-7F5D1448F5B7}">
      <dsp:nvSpPr>
        <dsp:cNvPr id="0" name=""/>
        <dsp:cNvSpPr/>
      </dsp:nvSpPr>
      <dsp:spPr>
        <a:xfrm>
          <a:off x="581372" y="3867458"/>
          <a:ext cx="758505" cy="758505"/>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E1A317-167C-40FA-BCAF-8FFA03C110BA}">
      <dsp:nvSpPr>
        <dsp:cNvPr id="0" name=""/>
        <dsp:cNvSpPr/>
      </dsp:nvSpPr>
      <dsp:spPr>
        <a:xfrm>
          <a:off x="461487" y="4853400"/>
          <a:ext cx="5378943" cy="6068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165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latin typeface="Arial"/>
              <a:ea typeface="Arial" charset="0"/>
              <a:cs typeface="Arial"/>
            </a:rPr>
            <a:t>Housing</a:t>
          </a:r>
        </a:p>
      </dsp:txBody>
      <dsp:txXfrm>
        <a:off x="461487" y="4853400"/>
        <a:ext cx="5378943" cy="606804"/>
      </dsp:txXfrm>
    </dsp:sp>
    <dsp:sp modelId="{9E272B22-40FC-4363-89C6-4D043C4AEAA6}">
      <dsp:nvSpPr>
        <dsp:cNvPr id="0" name=""/>
        <dsp:cNvSpPr/>
      </dsp:nvSpPr>
      <dsp:spPr>
        <a:xfrm>
          <a:off x="82234" y="4777549"/>
          <a:ext cx="758505" cy="75850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BD317-29DC-9349-9889-8508D3691199}"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74289-CC04-1B48-BB07-8F3D442533BC}" type="slidenum">
              <a:rPr lang="en-US" smtClean="0"/>
              <a:t>‹#›</a:t>
            </a:fld>
            <a:endParaRPr lang="en-US"/>
          </a:p>
        </p:txBody>
      </p:sp>
    </p:spTree>
    <p:extLst>
      <p:ext uri="{BB962C8B-B14F-4D97-AF65-F5344CB8AC3E}">
        <p14:creationId xmlns:p14="http://schemas.microsoft.com/office/powerpoint/2010/main" val="145255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exels.com/photo/three-persons-sitting-on-the-stairs-talking-with-each-other-143807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exels.com/photo/photography-of-woman-using-laptop-118168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photos/macbook-notebook-home-office-33670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xhere.com/en/photo/144731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crypted-tbn0.gstatic.com/images?q=tbn:ANd9GcRr_tkxhy1peo5oEUN0eU4riBSuLwCflso586wdNV3Zagvkpbzc3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crypted-tbn0.gstatic.com/images?q=tbn:ANd9GcRc8CxQ6twinxQnpo48Q_3UZ31mSQDXN8mpsqIt-r9F86HPO_S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C0NQDom3oY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crypted-tbn0.gstatic.com/images?q=tbn:ANd9GcRc8CxQ6twinxQnpo48Q_3UZ31mSQDXN8mpsqIt-r9F86HPO_S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a:t>
            </a:r>
            <a:r>
              <a:rPr lang="en-CA">
                <a:hlinkClick r:id="rId3"/>
              </a:rPr>
              <a:t>https://www.pexels.com/photo/three-persons-sitting-on-the-stairs-talking-with-each-other-1438072/</a:t>
            </a:r>
            <a:endParaRPr lang="en-CA"/>
          </a:p>
          <a:p>
            <a:endParaRPr lang="en-US"/>
          </a:p>
        </p:txBody>
      </p:sp>
      <p:sp>
        <p:nvSpPr>
          <p:cNvPr id="4" name="Slide Number Placeholder 3"/>
          <p:cNvSpPr>
            <a:spLocks noGrp="1"/>
          </p:cNvSpPr>
          <p:nvPr>
            <p:ph type="sldNum" sz="quarter" idx="10"/>
          </p:nvPr>
        </p:nvSpPr>
        <p:spPr/>
        <p:txBody>
          <a:bodyPr/>
          <a:lstStyle/>
          <a:p>
            <a:fld id="{13174289-CC04-1B48-BB07-8F3D442533BC}" type="slidenum">
              <a:rPr lang="en-US" smtClean="0"/>
              <a:t>1</a:t>
            </a:fld>
            <a:endParaRPr lang="en-US"/>
          </a:p>
        </p:txBody>
      </p:sp>
    </p:spTree>
    <p:extLst>
      <p:ext uri="{BB962C8B-B14F-4D97-AF65-F5344CB8AC3E}">
        <p14:creationId xmlns:p14="http://schemas.microsoft.com/office/powerpoint/2010/main" val="378864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Image: </a:t>
            </a:r>
            <a:r>
              <a:rPr lang="en-CA">
                <a:hlinkClick r:id="rId3"/>
              </a:rPr>
              <a:t>https://www.pexels.com/photo/photography-of-woman-using-laptop-1181681/</a:t>
            </a:r>
            <a:endParaRPr lang="en-CA">
              <a:cs typeface="Calibri"/>
            </a:endParaRPr>
          </a:p>
        </p:txBody>
      </p:sp>
      <p:sp>
        <p:nvSpPr>
          <p:cNvPr id="4" name="Slide Number Placeholder 3"/>
          <p:cNvSpPr>
            <a:spLocks noGrp="1"/>
          </p:cNvSpPr>
          <p:nvPr>
            <p:ph type="sldNum" sz="quarter" idx="10"/>
          </p:nvPr>
        </p:nvSpPr>
        <p:spPr/>
        <p:txBody>
          <a:bodyPr/>
          <a:lstStyle/>
          <a:p>
            <a:fld id="{878FAE1D-FB17-4DC5-8262-28D5DA3CE792}" type="slidenum">
              <a:rPr lang="en-CA" smtClean="0"/>
              <a:t>10</a:t>
            </a:fld>
            <a:endParaRPr lang="en-CA"/>
          </a:p>
        </p:txBody>
      </p:sp>
    </p:spTree>
    <p:extLst>
      <p:ext uri="{BB962C8B-B14F-4D97-AF65-F5344CB8AC3E}">
        <p14:creationId xmlns:p14="http://schemas.microsoft.com/office/powerpoint/2010/main" val="65284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CA">
              <a:cs typeface="Calibri"/>
            </a:endParaRPr>
          </a:p>
          <a:p>
            <a:pPr>
              <a:defRPr/>
            </a:pPr>
            <a:endParaRPr lang="en-CA">
              <a:cs typeface="Calibri"/>
            </a:endParaRPr>
          </a:p>
        </p:txBody>
      </p:sp>
      <p:sp>
        <p:nvSpPr>
          <p:cNvPr id="4" name="Slide Number Placeholder 3"/>
          <p:cNvSpPr>
            <a:spLocks noGrp="1"/>
          </p:cNvSpPr>
          <p:nvPr>
            <p:ph type="sldNum" sz="quarter" idx="10"/>
          </p:nvPr>
        </p:nvSpPr>
        <p:spPr/>
        <p:txBody>
          <a:bodyPr/>
          <a:lstStyle/>
          <a:p>
            <a:fld id="{878FAE1D-FB17-4DC5-8262-28D5DA3CE792}" type="slidenum">
              <a:rPr lang="en-CA" smtClean="0"/>
              <a:t>11</a:t>
            </a:fld>
            <a:endParaRPr lang="en-CA"/>
          </a:p>
        </p:txBody>
      </p:sp>
    </p:spTree>
    <p:extLst>
      <p:ext uri="{BB962C8B-B14F-4D97-AF65-F5344CB8AC3E}">
        <p14:creationId xmlns:p14="http://schemas.microsoft.com/office/powerpoint/2010/main" val="3924162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FE4E2B-D972-0E41-9E25-9E87939FF035}" type="slidenum">
              <a:rPr lang="en-US" smtClean="0"/>
              <a:t>12</a:t>
            </a:fld>
            <a:endParaRPr lang="en-US"/>
          </a:p>
        </p:txBody>
      </p:sp>
    </p:spTree>
    <p:extLst>
      <p:ext uri="{BB962C8B-B14F-4D97-AF65-F5344CB8AC3E}">
        <p14:creationId xmlns:p14="http://schemas.microsoft.com/office/powerpoint/2010/main" val="44742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a:solidFill>
                <a:schemeClr val="tx1"/>
              </a:solidFill>
              <a:effectLst/>
              <a:latin typeface="+mn-lt"/>
              <a:ea typeface="+mn-ea"/>
              <a:cs typeface="+mn-cs"/>
            </a:endParaRPr>
          </a:p>
          <a:p>
            <a:pPr marL="171450" indent="-171450" rtl="0">
              <a:buChar char="-"/>
            </a:pPr>
            <a:endParaRPr lang="en-US" baseline="0"/>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13174289-CC04-1B48-BB07-8F3D442533BC}" type="slidenum">
              <a:rPr lang="en-US" smtClean="0"/>
              <a:t>13</a:t>
            </a:fld>
            <a:endParaRPr lang="en-US"/>
          </a:p>
        </p:txBody>
      </p:sp>
    </p:spTree>
    <p:extLst>
      <p:ext uri="{BB962C8B-B14F-4D97-AF65-F5344CB8AC3E}">
        <p14:creationId xmlns:p14="http://schemas.microsoft.com/office/powerpoint/2010/main" val="89276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a:hlinkClick r:id="rId3"/>
              </a:rPr>
              <a:t>https://pixabay.com/photos/macbook-notebook-home-office-336704/</a:t>
            </a:r>
            <a:endParaRPr lang="en-US">
              <a:cs typeface="Calibri"/>
            </a:endParaRPr>
          </a:p>
        </p:txBody>
      </p:sp>
      <p:sp>
        <p:nvSpPr>
          <p:cNvPr id="4" name="Slide Number Placeholder 3"/>
          <p:cNvSpPr>
            <a:spLocks noGrp="1"/>
          </p:cNvSpPr>
          <p:nvPr>
            <p:ph type="sldNum" sz="quarter" idx="10"/>
          </p:nvPr>
        </p:nvSpPr>
        <p:spPr/>
        <p:txBody>
          <a:bodyPr/>
          <a:lstStyle/>
          <a:p>
            <a:fld id="{13174289-CC04-1B48-BB07-8F3D442533BC}" type="slidenum">
              <a:rPr lang="en-US" smtClean="0"/>
              <a:t>14</a:t>
            </a:fld>
            <a:endParaRPr lang="en-US"/>
          </a:p>
        </p:txBody>
      </p:sp>
    </p:spTree>
    <p:extLst>
      <p:ext uri="{BB962C8B-B14F-4D97-AF65-F5344CB8AC3E}">
        <p14:creationId xmlns:p14="http://schemas.microsoft.com/office/powerpoint/2010/main" val="482393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74289-CC04-1B48-BB07-8F3D442533BC}" type="slidenum">
              <a:rPr lang="en-US" smtClean="0"/>
              <a:t>15</a:t>
            </a:fld>
            <a:endParaRPr lang="en-US"/>
          </a:p>
        </p:txBody>
      </p:sp>
    </p:spTree>
    <p:extLst>
      <p:ext uri="{BB962C8B-B14F-4D97-AF65-F5344CB8AC3E}">
        <p14:creationId xmlns:p14="http://schemas.microsoft.com/office/powerpoint/2010/main" val="237013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16</a:t>
            </a:fld>
            <a:endParaRPr lang="en-US"/>
          </a:p>
        </p:txBody>
      </p:sp>
    </p:spTree>
    <p:extLst>
      <p:ext uri="{BB962C8B-B14F-4D97-AF65-F5344CB8AC3E}">
        <p14:creationId xmlns:p14="http://schemas.microsoft.com/office/powerpoint/2010/main" val="781759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a:hlinkClick r:id="rId3"/>
              </a:rPr>
              <a:t>https://pxhere.com/en/photo/1447319</a:t>
            </a:r>
            <a:endParaRPr lang="en-US">
              <a:cs typeface="Calibri"/>
            </a:endParaRPr>
          </a:p>
        </p:txBody>
      </p:sp>
      <p:sp>
        <p:nvSpPr>
          <p:cNvPr id="4" name="Slide Number Placeholder 3"/>
          <p:cNvSpPr>
            <a:spLocks noGrp="1"/>
          </p:cNvSpPr>
          <p:nvPr>
            <p:ph type="sldNum" sz="quarter" idx="5"/>
          </p:nvPr>
        </p:nvSpPr>
        <p:spPr/>
        <p:txBody>
          <a:bodyPr/>
          <a:lstStyle/>
          <a:p>
            <a:fld id="{EBFE4E2B-D972-0E41-9E25-9E87939FF035}" type="slidenum">
              <a:rPr lang="en-US" smtClean="0"/>
              <a:t>17</a:t>
            </a:fld>
            <a:endParaRPr lang="en-US"/>
          </a:p>
        </p:txBody>
      </p:sp>
    </p:spTree>
    <p:extLst>
      <p:ext uri="{BB962C8B-B14F-4D97-AF65-F5344CB8AC3E}">
        <p14:creationId xmlns:p14="http://schemas.microsoft.com/office/powerpoint/2010/main" val="2305603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18</a:t>
            </a:fld>
            <a:endParaRPr lang="en-US"/>
          </a:p>
        </p:txBody>
      </p:sp>
    </p:spTree>
    <p:extLst>
      <p:ext uri="{BB962C8B-B14F-4D97-AF65-F5344CB8AC3E}">
        <p14:creationId xmlns:p14="http://schemas.microsoft.com/office/powerpoint/2010/main" val="6326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EBFE4E2B-D972-0E41-9E25-9E87939FF035}" type="slidenum">
              <a:rPr lang="en-US" smtClean="0"/>
              <a:t>19</a:t>
            </a:fld>
            <a:endParaRPr lang="en-US"/>
          </a:p>
        </p:txBody>
      </p:sp>
    </p:spTree>
    <p:extLst>
      <p:ext uri="{BB962C8B-B14F-4D97-AF65-F5344CB8AC3E}">
        <p14:creationId xmlns:p14="http://schemas.microsoft.com/office/powerpoint/2010/main" val="101922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2</a:t>
            </a:fld>
            <a:endParaRPr lang="en-US"/>
          </a:p>
        </p:txBody>
      </p:sp>
    </p:spTree>
    <p:extLst>
      <p:ext uri="{BB962C8B-B14F-4D97-AF65-F5344CB8AC3E}">
        <p14:creationId xmlns:p14="http://schemas.microsoft.com/office/powerpoint/2010/main" val="15171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EBFE4E2B-D972-0E41-9E25-9E87939FF035}" type="slidenum">
              <a:rPr lang="en-US" smtClean="0"/>
              <a:t>20</a:t>
            </a:fld>
            <a:endParaRPr lang="en-US"/>
          </a:p>
        </p:txBody>
      </p:sp>
    </p:spTree>
    <p:extLst>
      <p:ext uri="{BB962C8B-B14F-4D97-AF65-F5344CB8AC3E}">
        <p14:creationId xmlns:p14="http://schemas.microsoft.com/office/powerpoint/2010/main" val="3934375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a:hlinkClick r:id="rId3"/>
              </a:rPr>
              <a:t>https://encrypted-tbn0.gstatic.com/images?q=tbn:ANd9GcRr_tkxhy1peo5oEUN0eU4riBSuLwCflso586wdNV3Zagvkpbzc3g</a:t>
            </a:r>
            <a:endParaRPr lang="en-US"/>
          </a:p>
        </p:txBody>
      </p:sp>
      <p:sp>
        <p:nvSpPr>
          <p:cNvPr id="4" name="Slide Number Placeholder 3"/>
          <p:cNvSpPr>
            <a:spLocks noGrp="1"/>
          </p:cNvSpPr>
          <p:nvPr>
            <p:ph type="sldNum" sz="quarter" idx="5"/>
          </p:nvPr>
        </p:nvSpPr>
        <p:spPr/>
        <p:txBody>
          <a:bodyPr/>
          <a:lstStyle/>
          <a:p>
            <a:fld id="{13174289-CC04-1B48-BB07-8F3D442533BC}" type="slidenum">
              <a:rPr lang="en-US" smtClean="0"/>
              <a:t>21</a:t>
            </a:fld>
            <a:endParaRPr lang="en-US"/>
          </a:p>
        </p:txBody>
      </p:sp>
    </p:spTree>
    <p:extLst>
      <p:ext uri="{BB962C8B-B14F-4D97-AF65-F5344CB8AC3E}">
        <p14:creationId xmlns:p14="http://schemas.microsoft.com/office/powerpoint/2010/main" val="2857881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FE4E2B-D972-0E41-9E25-9E87939FF035}" type="slidenum">
              <a:rPr lang="en-US" smtClean="0"/>
              <a:t>22</a:t>
            </a:fld>
            <a:endParaRPr lang="en-US"/>
          </a:p>
        </p:txBody>
      </p:sp>
    </p:spTree>
    <p:extLst>
      <p:ext uri="{BB962C8B-B14F-4D97-AF65-F5344CB8AC3E}">
        <p14:creationId xmlns:p14="http://schemas.microsoft.com/office/powerpoint/2010/main" val="607700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10"/>
          </p:nvPr>
        </p:nvSpPr>
        <p:spPr/>
        <p:txBody>
          <a:bodyPr/>
          <a:lstStyle/>
          <a:p>
            <a:fld id="{EBFE4E2B-D972-0E41-9E25-9E87939FF035}" type="slidenum">
              <a:rPr lang="en-US" smtClean="0"/>
              <a:t>23</a:t>
            </a:fld>
            <a:endParaRPr lang="en-US"/>
          </a:p>
        </p:txBody>
      </p:sp>
    </p:spTree>
    <p:extLst>
      <p:ext uri="{BB962C8B-B14F-4D97-AF65-F5344CB8AC3E}">
        <p14:creationId xmlns:p14="http://schemas.microsoft.com/office/powerpoint/2010/main" val="652189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r-IN" dirty="0"/>
          </a:p>
        </p:txBody>
      </p:sp>
      <p:sp>
        <p:nvSpPr>
          <p:cNvPr id="4" name="Slide Number Placeholder 3"/>
          <p:cNvSpPr>
            <a:spLocks noGrp="1"/>
          </p:cNvSpPr>
          <p:nvPr>
            <p:ph type="sldNum" sz="quarter" idx="10"/>
          </p:nvPr>
        </p:nvSpPr>
        <p:spPr/>
        <p:txBody>
          <a:bodyPr/>
          <a:lstStyle/>
          <a:p>
            <a:fld id="{EBFE4E2B-D972-0E41-9E25-9E87939FF035}" type="slidenum">
              <a:rPr lang="en-US" smtClean="0"/>
              <a:t>24</a:t>
            </a:fld>
            <a:endParaRPr lang="en-US"/>
          </a:p>
        </p:txBody>
      </p:sp>
    </p:spTree>
    <p:extLst>
      <p:ext uri="{BB962C8B-B14F-4D97-AF65-F5344CB8AC3E}">
        <p14:creationId xmlns:p14="http://schemas.microsoft.com/office/powerpoint/2010/main" val="2020764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FE4E2B-D972-0E41-9E25-9E87939FF035}" type="slidenum">
              <a:rPr lang="en-US" smtClean="0"/>
              <a:t>25</a:t>
            </a:fld>
            <a:endParaRPr lang="en-US"/>
          </a:p>
        </p:txBody>
      </p:sp>
    </p:spTree>
    <p:extLst>
      <p:ext uri="{BB962C8B-B14F-4D97-AF65-F5344CB8AC3E}">
        <p14:creationId xmlns:p14="http://schemas.microsoft.com/office/powerpoint/2010/main" val="1223942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10"/>
          </p:nvPr>
        </p:nvSpPr>
        <p:spPr/>
        <p:txBody>
          <a:bodyPr/>
          <a:lstStyle/>
          <a:p>
            <a:fld id="{6B05F065-A97F-4FED-BFFA-D7CA2FBE2900}" type="slidenum">
              <a:rPr lang="en-CA" smtClean="0"/>
              <a:t>26</a:t>
            </a:fld>
            <a:endParaRPr lang="en-CA"/>
          </a:p>
        </p:txBody>
      </p:sp>
    </p:spTree>
    <p:extLst>
      <p:ext uri="{BB962C8B-B14F-4D97-AF65-F5344CB8AC3E}">
        <p14:creationId xmlns:p14="http://schemas.microsoft.com/office/powerpoint/2010/main" val="1988131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FE4E2B-D972-0E41-9E25-9E87939FF035}" type="slidenum">
              <a:rPr lang="en-US" smtClean="0"/>
              <a:t>27</a:t>
            </a:fld>
            <a:endParaRPr lang="en-US"/>
          </a:p>
        </p:txBody>
      </p:sp>
    </p:spTree>
    <p:extLst>
      <p:ext uri="{BB962C8B-B14F-4D97-AF65-F5344CB8AC3E}">
        <p14:creationId xmlns:p14="http://schemas.microsoft.com/office/powerpoint/2010/main" val="240601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174289-CC04-1B48-BB07-8F3D442533BC}" type="slidenum">
              <a:rPr lang="en-US" smtClean="0"/>
              <a:t>3</a:t>
            </a:fld>
            <a:endParaRPr lang="en-US"/>
          </a:p>
        </p:txBody>
      </p:sp>
    </p:spTree>
    <p:extLst>
      <p:ext uri="{BB962C8B-B14F-4D97-AF65-F5344CB8AC3E}">
        <p14:creationId xmlns:p14="http://schemas.microsoft.com/office/powerpoint/2010/main" val="328656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a:hlinkClick r:id="rId3"/>
              </a:rPr>
              <a:t>https://encrypted-tbn0.gstatic.com/images?q=tbn:ANd9GcRc8CxQ6twinxQnpo48Q_3UZ31mSQDXN8mpsqIt-r9F86HPO_Sx</a:t>
            </a:r>
            <a:endParaRPr lang="en-US">
              <a:cs typeface="Calibri"/>
            </a:endParaRPr>
          </a:p>
        </p:txBody>
      </p:sp>
      <p:sp>
        <p:nvSpPr>
          <p:cNvPr id="4" name="Slide Number Placeholder 3"/>
          <p:cNvSpPr>
            <a:spLocks noGrp="1"/>
          </p:cNvSpPr>
          <p:nvPr>
            <p:ph type="sldNum" sz="quarter" idx="5"/>
          </p:nvPr>
        </p:nvSpPr>
        <p:spPr/>
        <p:txBody>
          <a:bodyPr/>
          <a:lstStyle/>
          <a:p>
            <a:fld id="{13174289-CC04-1B48-BB07-8F3D442533BC}" type="slidenum">
              <a:rPr lang="en-US" smtClean="0"/>
              <a:t>4</a:t>
            </a:fld>
            <a:endParaRPr lang="en-US"/>
          </a:p>
        </p:txBody>
      </p:sp>
    </p:spTree>
    <p:extLst>
      <p:ext uri="{BB962C8B-B14F-4D97-AF65-F5344CB8AC3E}">
        <p14:creationId xmlns:p14="http://schemas.microsoft.com/office/powerpoint/2010/main" val="983273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hlinkClick r:id="rId3"/>
              </a:rPr>
              <a:t>https://www.youtube.com/watch?v=C0NQDom3oYM</a:t>
            </a:r>
            <a:endParaRPr lang="en-US"/>
          </a:p>
        </p:txBody>
      </p:sp>
      <p:sp>
        <p:nvSpPr>
          <p:cNvPr id="4" name="Slide Number Placeholder 3"/>
          <p:cNvSpPr>
            <a:spLocks noGrp="1"/>
          </p:cNvSpPr>
          <p:nvPr>
            <p:ph type="sldNum" sz="quarter" idx="10"/>
          </p:nvPr>
        </p:nvSpPr>
        <p:spPr/>
        <p:txBody>
          <a:bodyPr/>
          <a:lstStyle/>
          <a:p>
            <a:fld id="{EBFE4E2B-D972-0E41-9E25-9E87939FF035}" type="slidenum">
              <a:rPr lang="en-US" smtClean="0"/>
              <a:t>5</a:t>
            </a:fld>
            <a:endParaRPr lang="en-US"/>
          </a:p>
        </p:txBody>
      </p:sp>
    </p:spTree>
    <p:extLst>
      <p:ext uri="{BB962C8B-B14F-4D97-AF65-F5344CB8AC3E}">
        <p14:creationId xmlns:p14="http://schemas.microsoft.com/office/powerpoint/2010/main" val="294265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174289-CC04-1B48-BB07-8F3D442533BC}" type="slidenum">
              <a:rPr lang="en-US" smtClean="0"/>
              <a:t>6</a:t>
            </a:fld>
            <a:endParaRPr lang="en-US"/>
          </a:p>
        </p:txBody>
      </p:sp>
    </p:spTree>
    <p:extLst>
      <p:ext uri="{BB962C8B-B14F-4D97-AF65-F5344CB8AC3E}">
        <p14:creationId xmlns:p14="http://schemas.microsoft.com/office/powerpoint/2010/main" val="139197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a:hlinkClick r:id="rId3"/>
              </a:rPr>
              <a:t>https://encrypted-tbn0.gstatic.com/images?q=tbn:ANd9GcRc8CxQ6twinxQnpo48Q_3UZ31mSQDXN8mpsqIt-r9F86HPO_Sx</a:t>
            </a:r>
            <a:endParaRPr lang="en-US"/>
          </a:p>
        </p:txBody>
      </p:sp>
      <p:sp>
        <p:nvSpPr>
          <p:cNvPr id="4" name="Slide Number Placeholder 3"/>
          <p:cNvSpPr>
            <a:spLocks noGrp="1"/>
          </p:cNvSpPr>
          <p:nvPr>
            <p:ph type="sldNum" sz="quarter" idx="5"/>
          </p:nvPr>
        </p:nvSpPr>
        <p:spPr/>
        <p:txBody>
          <a:bodyPr/>
          <a:lstStyle/>
          <a:p>
            <a:fld id="{13174289-CC04-1B48-BB07-8F3D442533BC}" type="slidenum">
              <a:rPr lang="en-US" smtClean="0"/>
              <a:t>7</a:t>
            </a:fld>
            <a:endParaRPr lang="en-US"/>
          </a:p>
        </p:txBody>
      </p:sp>
    </p:spTree>
    <p:extLst>
      <p:ext uri="{BB962C8B-B14F-4D97-AF65-F5344CB8AC3E}">
        <p14:creationId xmlns:p14="http://schemas.microsoft.com/office/powerpoint/2010/main" val="975608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3174289-CC04-1B48-BB07-8F3D442533BC}" type="slidenum">
              <a:rPr lang="en-US" smtClean="0"/>
              <a:t>8</a:t>
            </a:fld>
            <a:endParaRPr lang="en-US"/>
          </a:p>
        </p:txBody>
      </p:sp>
    </p:spTree>
    <p:extLst>
      <p:ext uri="{BB962C8B-B14F-4D97-AF65-F5344CB8AC3E}">
        <p14:creationId xmlns:p14="http://schemas.microsoft.com/office/powerpoint/2010/main" val="95791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EBFE4E2B-D972-0E41-9E25-9E87939FF035}" type="slidenum">
              <a:rPr lang="en-US" smtClean="0"/>
              <a:t>9</a:t>
            </a:fld>
            <a:endParaRPr lang="en-US"/>
          </a:p>
        </p:txBody>
      </p:sp>
    </p:spTree>
    <p:extLst>
      <p:ext uri="{BB962C8B-B14F-4D97-AF65-F5344CB8AC3E}">
        <p14:creationId xmlns:p14="http://schemas.microsoft.com/office/powerpoint/2010/main" val="625590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49953"/>
            <a:ext cx="9144000" cy="2387600"/>
          </a:xfrm>
        </p:spPr>
        <p:txBody>
          <a:bodyPr anchor="b">
            <a:normAutofit/>
          </a:bodyPr>
          <a:lstStyle>
            <a:lvl1pPr marL="0" algn="r" defTabSz="914400" rtl="0" eaLnBrk="1" latinLnBrk="0" hangingPunct="1">
              <a:lnSpc>
                <a:spcPct val="90000"/>
              </a:lnSpc>
              <a:spcBef>
                <a:spcPct val="0"/>
              </a:spcBef>
              <a:buNone/>
              <a:defRPr lang="en-CA" sz="6000" b="1" kern="1200" dirty="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CB33AD01-81E7-544C-B64D-3B56EBF2BE77}"/>
              </a:ext>
            </a:extLst>
          </p:cNvPr>
          <p:cNvSpPr>
            <a:spLocks noGrp="1"/>
          </p:cNvSpPr>
          <p:nvPr>
            <p:ph type="subTitle" idx="1" hasCustomPrompt="1"/>
          </p:nvPr>
        </p:nvSpPr>
        <p:spPr>
          <a:xfrm>
            <a:off x="1524000" y="5103813"/>
            <a:ext cx="9144000" cy="1655762"/>
          </a:xfrm>
        </p:spPr>
        <p:txBody>
          <a:bodyPr/>
          <a:lstStyle>
            <a:lvl1pPr marL="0" indent="0" algn="r">
              <a:buNone/>
              <a:defRPr sz="2400" b="1">
                <a:solidFill>
                  <a:schemeClr val="bg1"/>
                </a:solidFill>
                <a:latin typeface="+mj-lt"/>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58520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79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EB16-40D9-9648-A943-FED84061E13A}"/>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E23EAF9F-EF66-9443-8C67-CB3E70DCCA0E}"/>
              </a:ext>
            </a:extLst>
          </p:cNvPr>
          <p:cNvSpPr>
            <a:spLocks noGrp="1"/>
          </p:cNvSpPr>
          <p:nvPr>
            <p:ph type="dt" sz="half" idx="10"/>
          </p:nvPr>
        </p:nvSpPr>
        <p:spPr/>
        <p:txBody>
          <a:bodyPr/>
          <a:lstStyle/>
          <a:p>
            <a:fld id="{84B33EC6-0004-B240-816B-97F1BD839EBB}" type="datetimeFigureOut">
              <a:rPr lang="en-US" smtClean="0"/>
              <a:t>1/19/2022</a:t>
            </a:fld>
            <a:endParaRPr lang="en-US"/>
          </a:p>
        </p:txBody>
      </p:sp>
      <p:sp>
        <p:nvSpPr>
          <p:cNvPr id="5" name="Footer Placeholder 4">
            <a:extLst>
              <a:ext uri="{FF2B5EF4-FFF2-40B4-BE49-F238E27FC236}">
                <a16:creationId xmlns:a16="http://schemas.microsoft.com/office/drawing/2014/main" id="{8DCD2FD9-A86E-CD4C-BB5F-20A31C68E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E28B7-C51E-7D46-80F0-3568CBF0F14C}"/>
              </a:ext>
            </a:extLst>
          </p:cNvPr>
          <p:cNvSpPr>
            <a:spLocks noGrp="1"/>
          </p:cNvSpPr>
          <p:nvPr>
            <p:ph type="sldNum" sz="quarter" idx="12"/>
          </p:nvPr>
        </p:nvSpPr>
        <p:spPr/>
        <p:txBody>
          <a:bodyPr/>
          <a:lstStyle/>
          <a:p>
            <a:fld id="{69A44CE8-C927-554C-AFD5-C02316CD3720}" type="slidenum">
              <a:rPr lang="en-US" smtClean="0"/>
              <a:t>‹#›</a:t>
            </a:fld>
            <a:endParaRPr lang="en-US"/>
          </a:p>
        </p:txBody>
      </p:sp>
    </p:spTree>
    <p:extLst>
      <p:ext uri="{BB962C8B-B14F-4D97-AF65-F5344CB8AC3E}">
        <p14:creationId xmlns:p14="http://schemas.microsoft.com/office/powerpoint/2010/main" val="36509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u_Title_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3"/>
          </p:nvPr>
        </p:nvSpPr>
        <p:spPr>
          <a:xfrm>
            <a:off x="838200" y="1219200"/>
            <a:ext cx="10515600" cy="4593852"/>
          </a:xfrm>
        </p:spPr>
        <p:txBody>
          <a:bodyPr>
            <a:normAutofit/>
          </a:bodyPr>
          <a:lstStyle>
            <a:lvl1pPr marL="0" indent="0">
              <a:buClr>
                <a:schemeClr val="accent3">
                  <a:lumMod val="50000"/>
                </a:schemeClr>
              </a:buClr>
              <a:buFontTx/>
              <a:buNone/>
              <a:defRPr sz="2400">
                <a:solidFill>
                  <a:schemeClr val="tx1"/>
                </a:solidFill>
              </a:defRPr>
            </a:lvl1pPr>
            <a:lvl2pPr marL="228600" indent="0">
              <a:buClr>
                <a:schemeClr val="accent3">
                  <a:lumMod val="50000"/>
                </a:schemeClr>
              </a:buClr>
              <a:buFontTx/>
              <a:buNone/>
              <a:defRPr sz="2400">
                <a:solidFill>
                  <a:schemeClr val="tx1"/>
                </a:solidFill>
              </a:defRPr>
            </a:lvl2pPr>
            <a:lvl3pPr marL="685800" indent="0">
              <a:buClr>
                <a:schemeClr val="accent3">
                  <a:lumMod val="50000"/>
                </a:schemeClr>
              </a:buClr>
              <a:buFontTx/>
              <a:buNone/>
              <a:defRPr sz="2400">
                <a:solidFill>
                  <a:schemeClr val="tx1"/>
                </a:solidFill>
              </a:defRPr>
            </a:lvl3pPr>
            <a:lvl4pPr marL="1143000" indent="0">
              <a:buClr>
                <a:schemeClr val="accent3">
                  <a:lumMod val="50000"/>
                </a:schemeClr>
              </a:buClr>
              <a:buFontTx/>
              <a:buNone/>
              <a:defRPr sz="2400">
                <a:solidFill>
                  <a:schemeClr val="tx1"/>
                </a:solidFill>
              </a:defRPr>
            </a:lvl4pPr>
            <a:lvl5pPr marL="1600200" indent="0">
              <a:buClr>
                <a:schemeClr val="accent3">
                  <a:lumMod val="50000"/>
                </a:schemeClr>
              </a:buClr>
              <a:buFontTx/>
              <a:buNone/>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1425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u_Title_SubTitle_On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lgn="l" defTabSz="914400" rtl="0" eaLnBrk="1" latinLnBrk="0" hangingPunct="1">
              <a:lnSpc>
                <a:spcPct val="90000"/>
              </a:lnSpc>
              <a:spcBef>
                <a:spcPct val="0"/>
              </a:spcBef>
              <a:buNone/>
              <a:defRPr lang="en-CA" sz="2800" b="0" kern="1200" dirty="0">
                <a:solidFill>
                  <a:schemeClr val="bg2">
                    <a:lumMod val="90000"/>
                    <a:lumOff val="1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cxnSp>
        <p:nvCxnSpPr>
          <p:cNvPr id="11" name="Straight Connector 10">
            <a:extLst>
              <a:ext uri="{FF2B5EF4-FFF2-40B4-BE49-F238E27FC236}">
                <a16:creationId xmlns:a16="http://schemas.microsoft.com/office/drawing/2014/main" id="{38EB604B-F0ED-7046-AA30-C27CE5722FA1}"/>
              </a:ext>
            </a:extLst>
          </p:cNvPr>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5"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5">
                    <a:lumMod val="75000"/>
                  </a:schemeClr>
                </a:solidFill>
              </a:defRPr>
            </a:lvl1pPr>
          </a:lstStyle>
          <a:p>
            <a:pPr lvl="0"/>
            <a:r>
              <a:rPr lang="en-US"/>
              <a:t>Click here to edit subtitle</a:t>
            </a:r>
          </a:p>
        </p:txBody>
      </p:sp>
      <p:sp>
        <p:nvSpPr>
          <p:cNvPr id="3" name="Content Placeholder 2"/>
          <p:cNvSpPr>
            <a:spLocks noGrp="1"/>
          </p:cNvSpPr>
          <p:nvPr>
            <p:ph idx="1"/>
          </p:nvPr>
        </p:nvSpPr>
        <p:spPr>
          <a:xfrm>
            <a:off x="838200" y="2134894"/>
            <a:ext cx="10515600" cy="3705469"/>
          </a:xfrm>
        </p:spPr>
        <p:txBody>
          <a:bodyPr>
            <a:normAutofit/>
          </a:bodyPr>
          <a:lstStyle>
            <a:lvl1pPr marL="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1pPr>
            <a:lvl2pPr marL="2286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2pPr>
            <a:lvl3pPr marL="6858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3pPr>
            <a:lvl4pPr marL="11430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4pPr>
            <a:lvl5pPr marL="16002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642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u_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
          </p:nvPr>
        </p:nvSpPr>
        <p:spPr>
          <a:xfrm>
            <a:off x="8482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1314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8168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u_Title_Sub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lang="en-CA" sz="2800" b="0" kern="1200" dirty="0">
                <a:solidFill>
                  <a:schemeClr val="accent6">
                    <a:lumMod val="75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2"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lang="en-US" sz="2400" b="1" kern="1200" baseline="0" dirty="0">
                <a:solidFill>
                  <a:schemeClr val="accent5">
                    <a:lumMod val="75000"/>
                  </a:schemeClr>
                </a:solidFill>
                <a:latin typeface="+mn-lt"/>
                <a:ea typeface="Verdana" panose="020B0604030504040204" pitchFamily="34" charset="0"/>
                <a:cs typeface="Arial" panose="020B0604020202020204" pitchFamily="34" charset="0"/>
              </a:defRPr>
            </a:lvl1pPr>
          </a:lstStyle>
          <a:p>
            <a:pPr marL="0" lvl="0" indent="0" algn="ctr" defTabSz="914400" rtl="0" eaLnBrk="1" latinLnBrk="0" hangingPunct="1">
              <a:lnSpc>
                <a:spcPct val="100000"/>
              </a:lnSpc>
              <a:spcBef>
                <a:spcPts val="0"/>
              </a:spcBef>
              <a:spcAft>
                <a:spcPts val="400"/>
              </a:spcAft>
              <a:buClr>
                <a:schemeClr val="accent3">
                  <a:lumMod val="75000"/>
                </a:schemeClr>
              </a:buClr>
              <a:buFont typeface="Arial" panose="020B0604020202020204" pitchFamily="34" charset="0"/>
              <a:buNone/>
            </a:pPr>
            <a:r>
              <a:rPr lang="en-US"/>
              <a:t>Click here to edit subtitle</a:t>
            </a:r>
          </a:p>
        </p:txBody>
      </p:sp>
      <p:sp>
        <p:nvSpPr>
          <p:cNvPr id="15" name="Content Placeholder 2"/>
          <p:cNvSpPr>
            <a:spLocks noGrp="1"/>
          </p:cNvSpPr>
          <p:nvPr>
            <p:ph sz="half" idx="1"/>
          </p:nvPr>
        </p:nvSpPr>
        <p:spPr>
          <a:xfrm>
            <a:off x="848298" y="2164392"/>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278983" y="2164392"/>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5006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_Title_Quota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20"/>
          </p:nvPr>
        </p:nvSpPr>
        <p:spPr>
          <a:xfrm>
            <a:off x="2673096" y="1230014"/>
            <a:ext cx="6845808" cy="4531603"/>
          </a:xfrm>
        </p:spPr>
        <p:txBody>
          <a:bodyPr>
            <a:noAutofit/>
          </a:bodyPr>
          <a:lstStyle>
            <a:lvl1pPr marL="0" indent="0">
              <a:buClr>
                <a:schemeClr val="accent2">
                  <a:lumMod val="50000"/>
                </a:schemeClr>
              </a:buClr>
              <a:buFontTx/>
              <a:buNone/>
              <a:defRPr sz="3200">
                <a:solidFill>
                  <a:schemeClr val="tx2">
                    <a:lumMod val="50000"/>
                  </a:schemeClr>
                </a:solidFill>
                <a:latin typeface="+mn-lt"/>
              </a:defRPr>
            </a:lvl1pPr>
            <a:lvl2pPr marL="0" indent="0">
              <a:buClr>
                <a:schemeClr val="accent2">
                  <a:lumMod val="50000"/>
                </a:schemeClr>
              </a:buClr>
              <a:buFontTx/>
              <a:buNone/>
              <a:defRPr sz="3200">
                <a:solidFill>
                  <a:schemeClr val="tx2">
                    <a:lumMod val="50000"/>
                  </a:schemeClr>
                </a:solidFill>
                <a:latin typeface="+mn-lt"/>
              </a:defRPr>
            </a:lvl2pPr>
            <a:lvl3pPr marL="152396" indent="0">
              <a:buClr>
                <a:schemeClr val="accent2">
                  <a:lumMod val="50000"/>
                </a:schemeClr>
              </a:buClr>
              <a:buFontTx/>
              <a:buNone/>
              <a:defRPr sz="3200">
                <a:solidFill>
                  <a:schemeClr val="tx2">
                    <a:lumMod val="50000"/>
                  </a:schemeClr>
                </a:solidFill>
                <a:latin typeface="+mn-lt"/>
              </a:defRPr>
            </a:lvl3pPr>
            <a:lvl4pPr marL="304793" indent="0">
              <a:buClr>
                <a:schemeClr val="accent2">
                  <a:lumMod val="50000"/>
                </a:schemeClr>
              </a:buClr>
              <a:buFontTx/>
              <a:buNone/>
              <a:defRPr sz="3200">
                <a:solidFill>
                  <a:schemeClr val="tx2">
                    <a:lumMod val="50000"/>
                  </a:schemeClr>
                </a:solidFill>
                <a:latin typeface="+mn-lt"/>
              </a:defRPr>
            </a:lvl4pPr>
            <a:lvl5pPr marL="533387" indent="0">
              <a:buClr>
                <a:schemeClr val="accent2">
                  <a:lumMod val="50000"/>
                </a:schemeClr>
              </a:buClr>
              <a:buFontTx/>
              <a:buNone/>
              <a:defRPr sz="3200">
                <a:solidFill>
                  <a:schemeClr val="tx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6"/>
          <p:cNvSpPr>
            <a:spLocks noGrp="1"/>
          </p:cNvSpPr>
          <p:nvPr>
            <p:ph type="body" sz="quarter" idx="14"/>
          </p:nvPr>
        </p:nvSpPr>
        <p:spPr>
          <a:xfrm>
            <a:off x="838200" y="5999092"/>
            <a:ext cx="10515600" cy="355600"/>
          </a:xfrm>
        </p:spPr>
        <p:txBody>
          <a:bodyPr>
            <a:noAutofit/>
          </a:bodyPr>
          <a:lstStyle>
            <a:lvl1pPr marL="0" indent="0">
              <a:buNone/>
              <a:defRPr sz="1000">
                <a:solidFill>
                  <a:schemeClr val="tx1">
                    <a:lumMod val="50000"/>
                    <a:lumOff val="50000"/>
                  </a:schemeClr>
                </a:solidFill>
              </a:defRPr>
            </a:lvl1pPr>
            <a:lvl2pPr marL="228600" indent="0">
              <a:buNone/>
              <a:defRPr sz="1000">
                <a:solidFill>
                  <a:schemeClr val="tx1">
                    <a:lumMod val="50000"/>
                    <a:lumOff val="50000"/>
                  </a:schemeClr>
                </a:solidFill>
              </a:defRPr>
            </a:lvl2pPr>
            <a:lvl3pPr marL="685800" indent="0">
              <a:buNone/>
              <a:defRPr sz="1000">
                <a:solidFill>
                  <a:schemeClr val="tx1">
                    <a:lumMod val="50000"/>
                    <a:lumOff val="50000"/>
                  </a:schemeClr>
                </a:solidFill>
              </a:defRPr>
            </a:lvl3pPr>
            <a:lvl4pPr marL="1143000" indent="0">
              <a:buNone/>
              <a:defRPr sz="1000">
                <a:solidFill>
                  <a:schemeClr val="tx1">
                    <a:lumMod val="50000"/>
                    <a:lumOff val="50000"/>
                  </a:schemeClr>
                </a:solidFill>
              </a:defRPr>
            </a:lvl4pPr>
            <a:lvl5pPr marL="1600200" indent="0">
              <a:buNone/>
              <a:defRPr sz="1000">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447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_Team_Bi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accent6">
                    <a:lumMod val="75000"/>
                  </a:schemeClr>
                </a:solidFill>
              </a:defRPr>
            </a:lvl1pPr>
          </a:lstStyle>
          <a:p>
            <a:r>
              <a:rPr lang="en-US"/>
              <a:t>CLICK TO EDIT MASTER TITLE STYLE</a:t>
            </a:r>
            <a:endParaRPr lang="en-CA"/>
          </a:p>
        </p:txBody>
      </p:sp>
      <p:cxnSp>
        <p:nvCxnSpPr>
          <p:cNvPr id="14" name="Straight Connector 13">
            <a:extLst>
              <a:ext uri="{FF2B5EF4-FFF2-40B4-BE49-F238E27FC236}">
                <a16:creationId xmlns:a16="http://schemas.microsoft.com/office/drawing/2014/main" id="{F1CB15C1-1C6F-6E4D-91E9-F222F28980EB}"/>
              </a:ext>
            </a:extLst>
          </p:cNvPr>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23"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lang="en-US" sz="2400" b="1" kern="1200" baseline="0" dirty="0">
                <a:solidFill>
                  <a:schemeClr val="accent5">
                    <a:lumMod val="75000"/>
                  </a:schemeClr>
                </a:solidFill>
                <a:latin typeface="+mn-lt"/>
                <a:ea typeface="Verdana" panose="020B0604030504040204" pitchFamily="34" charset="0"/>
                <a:cs typeface="Arial" panose="020B0604020202020204" pitchFamily="34" charset="0"/>
              </a:defRPr>
            </a:lvl1pPr>
          </a:lstStyle>
          <a:p>
            <a:pPr marL="0" lvl="0" indent="0" algn="ctr" defTabSz="914400" rtl="0" eaLnBrk="1" latinLnBrk="0" hangingPunct="1">
              <a:lnSpc>
                <a:spcPct val="100000"/>
              </a:lnSpc>
              <a:spcBef>
                <a:spcPts val="0"/>
              </a:spcBef>
              <a:spcAft>
                <a:spcPts val="400"/>
              </a:spcAft>
              <a:buClr>
                <a:schemeClr val="accent3">
                  <a:lumMod val="75000"/>
                </a:schemeClr>
              </a:buClr>
              <a:buFont typeface="Arial" panose="020B0604020202020204" pitchFamily="34" charset="0"/>
              <a:buNone/>
            </a:pPr>
            <a:r>
              <a:rPr lang="en-US"/>
              <a:t>Click here to edit subtitle</a:t>
            </a:r>
          </a:p>
        </p:txBody>
      </p:sp>
      <p:sp>
        <p:nvSpPr>
          <p:cNvPr id="10" name="Picture Placeholder 3"/>
          <p:cNvSpPr>
            <a:spLocks noGrp="1"/>
          </p:cNvSpPr>
          <p:nvPr>
            <p:ph type="pic" sz="quarter" idx="15"/>
          </p:nvPr>
        </p:nvSpPr>
        <p:spPr>
          <a:xfrm>
            <a:off x="1564225" y="2275327"/>
            <a:ext cx="1399260" cy="1976169"/>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17" name="Picture Placeholder 3"/>
          <p:cNvSpPr>
            <a:spLocks noGrp="1"/>
          </p:cNvSpPr>
          <p:nvPr>
            <p:ph type="pic" sz="quarter" idx="23"/>
          </p:nvPr>
        </p:nvSpPr>
        <p:spPr>
          <a:xfrm>
            <a:off x="5349162" y="2275328"/>
            <a:ext cx="1399260" cy="1976168"/>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a:p>
        </p:txBody>
      </p:sp>
      <p:sp>
        <p:nvSpPr>
          <p:cNvPr id="19" name="Picture Placeholder 3"/>
          <p:cNvSpPr>
            <a:spLocks noGrp="1"/>
          </p:cNvSpPr>
          <p:nvPr>
            <p:ph type="pic" sz="quarter" idx="24" hasCustomPrompt="1"/>
          </p:nvPr>
        </p:nvSpPr>
        <p:spPr>
          <a:xfrm>
            <a:off x="9134100" y="2275328"/>
            <a:ext cx="1399260" cy="1976168"/>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r>
              <a:rPr lang="en-US" err="1"/>
              <a:t>ùùùù</a:t>
            </a:r>
            <a:endParaRPr lang="en-US"/>
          </a:p>
        </p:txBody>
      </p:sp>
      <p:sp>
        <p:nvSpPr>
          <p:cNvPr id="11" name="Content Placeholder 13"/>
          <p:cNvSpPr>
            <a:spLocks noGrp="1"/>
          </p:cNvSpPr>
          <p:nvPr>
            <p:ph sz="quarter" idx="18" hasCustomPrompt="1"/>
          </p:nvPr>
        </p:nvSpPr>
        <p:spPr>
          <a:xfrm>
            <a:off x="575387"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13" name="Content Placeholder 13"/>
          <p:cNvSpPr>
            <a:spLocks noGrp="1"/>
          </p:cNvSpPr>
          <p:nvPr>
            <p:ph sz="quarter" idx="20" hasCustomPrompt="1"/>
          </p:nvPr>
        </p:nvSpPr>
        <p:spPr>
          <a:xfrm>
            <a:off x="4360325"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15" name="Content Placeholder 13"/>
          <p:cNvSpPr>
            <a:spLocks noGrp="1"/>
          </p:cNvSpPr>
          <p:nvPr>
            <p:ph sz="quarter" idx="22" hasCustomPrompt="1"/>
          </p:nvPr>
        </p:nvSpPr>
        <p:spPr>
          <a:xfrm>
            <a:off x="8145262"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Tree>
    <p:extLst>
      <p:ext uri="{BB962C8B-B14F-4D97-AF65-F5344CB8AC3E}">
        <p14:creationId xmlns:p14="http://schemas.microsoft.com/office/powerpoint/2010/main" val="1749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_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2">
                    <a:lumMod val="90000"/>
                    <a:lumOff val="1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223889"/>
            <a:ext cx="10515600" cy="4590315"/>
          </a:xfrm>
        </p:spPr>
        <p:txBody>
          <a:bodyPr>
            <a:normAutofit/>
          </a:bodyPr>
          <a:lstStyle>
            <a:lvl1pPr marL="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2pPr>
            <a:lvl3pPr marL="6858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3pPr>
            <a:lvl4pPr marL="11430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4pPr>
            <a:lvl5pPr marL="16002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365215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0322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84925"/>
            <a:ext cx="2743200" cy="365125"/>
          </a:xfrm>
          <a:prstGeom prst="rect">
            <a:avLst/>
          </a:prstGeom>
        </p:spPr>
        <p:txBody>
          <a:bodyPr vert="horz" lIns="91440" tIns="45720" rIns="91440" bIns="45720" rtlCol="0" anchor="ctr"/>
          <a:lstStyle>
            <a:lvl1pPr algn="l">
              <a:defRPr sz="900">
                <a:solidFill>
                  <a:schemeClr val="bg1">
                    <a:lumMod val="50000"/>
                  </a:schemeClr>
                </a:solidFill>
                <a:latin typeface="+mj-lt"/>
                <a:ea typeface="Verdana" panose="020B0604030504040204" pitchFamily="34" charset="0"/>
                <a:cs typeface="Verdana" panose="020B0604030504040204" pitchFamily="34" charset="0"/>
              </a:defRPr>
            </a:lvl1pPr>
          </a:lstStyle>
          <a:p>
            <a:fld id="{79460D19-1E1D-4C67-ADA4-066D2D528487}" type="datetimeFigureOut">
              <a:rPr lang="en-CA" smtClean="0"/>
              <a:pPr/>
              <a:t>2022-01-19</a:t>
            </a:fld>
            <a:endParaRPr lang="en-CA"/>
          </a:p>
        </p:txBody>
      </p:sp>
      <p:sp>
        <p:nvSpPr>
          <p:cNvPr id="6" name="Slide Number Placeholder 5"/>
          <p:cNvSpPr>
            <a:spLocks noGrp="1"/>
          </p:cNvSpPr>
          <p:nvPr>
            <p:ph type="sldNum" sz="quarter" idx="4"/>
          </p:nvPr>
        </p:nvSpPr>
        <p:spPr>
          <a:xfrm>
            <a:off x="8610600" y="6394450"/>
            <a:ext cx="2743200" cy="365125"/>
          </a:xfrm>
          <a:prstGeom prst="rect">
            <a:avLst/>
          </a:prstGeom>
        </p:spPr>
        <p:txBody>
          <a:bodyPr vert="horz" lIns="91440" tIns="45720" rIns="91440" bIns="45720" rtlCol="0" anchor="ctr"/>
          <a:lstStyle>
            <a:lvl1pPr algn="r">
              <a:defRPr sz="900">
                <a:solidFill>
                  <a:schemeClr val="bg1">
                    <a:lumMod val="50000"/>
                  </a:schemeClr>
                </a:solidFill>
                <a:latin typeface="+mj-lt"/>
                <a:ea typeface="Verdana" panose="020B0604030504040204" pitchFamily="34" charset="0"/>
                <a:cs typeface="Verdana" panose="020B0604030504040204" pitchFamily="34" charset="0"/>
              </a:defRPr>
            </a:lvl1pPr>
          </a:lstStyle>
          <a:p>
            <a:fld id="{007E608F-8E79-4585-AAF2-BC275CFAAE7D}" type="slidenum">
              <a:rPr lang="en-CA" smtClean="0"/>
              <a:pPr/>
              <a:t>‹#›</a:t>
            </a:fld>
            <a:endParaRPr lang="en-CA"/>
          </a:p>
        </p:txBody>
      </p:sp>
      <p:sp>
        <p:nvSpPr>
          <p:cNvPr id="7" name="Footer Placeholder 6">
            <a:extLst>
              <a:ext uri="{FF2B5EF4-FFF2-40B4-BE49-F238E27FC236}">
                <a16:creationId xmlns:a16="http://schemas.microsoft.com/office/drawing/2014/main" id="{2A174842-A55C-D940-9980-CB201038F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lumMod val="50000"/>
                  </a:schemeClr>
                </a:solidFill>
              </a:defRPr>
            </a:lvl1pPr>
          </a:lstStyle>
          <a:p>
            <a:endParaRPr lang="en-US"/>
          </a:p>
        </p:txBody>
      </p:sp>
    </p:spTree>
    <p:extLst>
      <p:ext uri="{BB962C8B-B14F-4D97-AF65-F5344CB8AC3E}">
        <p14:creationId xmlns:p14="http://schemas.microsoft.com/office/powerpoint/2010/main" val="3460488083"/>
      </p:ext>
    </p:extLst>
  </p:cSld>
  <p:clrMap bg1="lt1" tx1="dk1" bg2="lt2" tx2="dk2" accent1="accent1" accent2="accent2" accent3="accent3" accent4="accent4" accent5="accent5" accent6="accent6" hlink="hlink" folHlink="folHlink"/>
  <p:sldLayoutIdLst>
    <p:sldLayoutId id="2147483699" r:id="rId1"/>
    <p:sldLayoutId id="2147483831" r:id="rId2"/>
    <p:sldLayoutId id="2147483700" r:id="rId3"/>
    <p:sldLayoutId id="2147483701" r:id="rId4"/>
    <p:sldLayoutId id="2147483702" r:id="rId5"/>
    <p:sldLayoutId id="2147483777" r:id="rId6"/>
    <p:sldLayoutId id="2147483703" r:id="rId7"/>
    <p:sldLayoutId id="2147483705" r:id="rId8"/>
    <p:sldLayoutId id="2147483706" r:id="rId9"/>
    <p:sldLayoutId id="2147483778" r:id="rId10"/>
  </p:sldLayoutIdLst>
  <p:hf sldNum="0" hdr="0" ftr="0" dt="0"/>
  <p:txStyles>
    <p:titleStyle>
      <a:lvl1pPr algn="l" defTabSz="914400" rtl="0" eaLnBrk="1" latinLnBrk="0" hangingPunct="1">
        <a:lnSpc>
          <a:spcPct val="90000"/>
        </a:lnSpc>
        <a:spcBef>
          <a:spcPct val="0"/>
        </a:spcBef>
        <a:buNone/>
        <a:defRPr lang="en-US" sz="4400" kern="1200" dirty="0">
          <a:solidFill>
            <a:schemeClr val="bg2">
              <a:lumMod val="90000"/>
              <a:lumOff val="10000"/>
            </a:schemeClr>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1.sv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hyperlink" Target="https://scaddingcourt.org/"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hyperlink" Target="http://experientialmodules.utoronto.ca/wp-content/uploads/2019/09/Questions-to-Ask-Your-Experiential-Learning-Supervisor.pdf"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6.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3.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hyperlink" Target="https://www.ontario.ca/document/your-guide-employment-standards-act" TargetMode="External"/><Relationship Id="rId4" Type="http://schemas.openxmlformats.org/officeDocument/2006/relationships/hyperlink" Target="https://www.ontario.ca/document/guide-occupational-health-and-safety-act"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6.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0.xml"/><Relationship Id="rId1" Type="http://schemas.openxmlformats.org/officeDocument/2006/relationships/tags" Target="../tags/tag29.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https://www.youtube.com/embed/C0NQDom3oYM?feature=oembed" TargetMode="External"/><Relationship Id="rId1" Type="http://schemas.openxmlformats.org/officeDocument/2006/relationships/tags" Target="../tags/tag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4966" r="299"/>
          <a:stretch/>
        </p:blipFill>
        <p:spPr>
          <a:xfrm>
            <a:off x="12700" y="-58994"/>
            <a:ext cx="12192000" cy="6916994"/>
          </a:xfrm>
          <a:prstGeom prst="rect">
            <a:avLst/>
          </a:prstGeom>
        </p:spPr>
      </p:pic>
      <p:sp>
        <p:nvSpPr>
          <p:cNvPr id="7" name="Rectangle 6"/>
          <p:cNvSpPr/>
          <p:nvPr/>
        </p:nvSpPr>
        <p:spPr>
          <a:xfrm>
            <a:off x="0" y="-58994"/>
            <a:ext cx="12177713" cy="6916994"/>
          </a:xfrm>
          <a:prstGeom prst="rect">
            <a:avLst/>
          </a:prstGeom>
          <a:gradFill flip="none" rotWithShape="1">
            <a:gsLst>
              <a:gs pos="0">
                <a:schemeClr val="accent5">
                  <a:lumMod val="75000"/>
                </a:schemeClr>
              </a:gs>
              <a:gs pos="73000">
                <a:srgbClr val="424040">
                  <a:alpha val="92000"/>
                </a:srgbClr>
              </a:gs>
              <a:gs pos="37000">
                <a:schemeClr val="accent4">
                  <a:alpha val="9000"/>
                </a:schemeClr>
              </a:gs>
              <a:gs pos="19000">
                <a:schemeClr val="accent5">
                  <a:lumMod val="75000"/>
                  <a:alpha val="51000"/>
                </a:schemeClr>
              </a:gs>
              <a:gs pos="54000">
                <a:schemeClr val="bg2">
                  <a:lumMod val="25000"/>
                  <a:alpha val="43000"/>
                </a:schemeClr>
              </a:gs>
              <a:gs pos="100000">
                <a:schemeClr val="accent3">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p:txBody>
          <a:bodyPr/>
          <a:lstStyle/>
          <a:p>
            <a:r>
              <a:rPr lang="en-CA"/>
              <a:t>Roles and </a:t>
            </a:r>
            <a:br>
              <a:rPr lang="en-CA"/>
            </a:br>
            <a:r>
              <a:rPr lang="en-CA"/>
              <a:t>Responsibilities</a:t>
            </a:r>
          </a:p>
        </p:txBody>
      </p:sp>
      <p:sp>
        <p:nvSpPr>
          <p:cNvPr id="3" name="Subtitle 2"/>
          <p:cNvSpPr>
            <a:spLocks noGrp="1"/>
          </p:cNvSpPr>
          <p:nvPr>
            <p:ph type="subTitle" idx="1"/>
          </p:nvPr>
        </p:nvSpPr>
        <p:spPr/>
        <p:txBody>
          <a:bodyPr/>
          <a:lstStyle/>
          <a:p>
            <a:r>
              <a:rPr lang="en-US"/>
              <a:t>LEARNING THROUGH EXPERIENCE</a:t>
            </a:r>
          </a:p>
          <a:p>
            <a:endParaRPr lang="en-CA"/>
          </a:p>
        </p:txBody>
      </p:sp>
    </p:spTree>
    <p:custDataLst>
      <p:tags r:id="rId1"/>
    </p:custDataLst>
    <p:extLst>
      <p:ext uri="{BB962C8B-B14F-4D97-AF65-F5344CB8AC3E}">
        <p14:creationId xmlns:p14="http://schemas.microsoft.com/office/powerpoint/2010/main" val="25752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LEARN ABOUT YOUR ORGANIZATION</a:t>
            </a:r>
          </a:p>
        </p:txBody>
      </p:sp>
      <p:sp>
        <p:nvSpPr>
          <p:cNvPr id="3" name="Content Placeholder 2"/>
          <p:cNvSpPr>
            <a:spLocks noGrp="1"/>
          </p:cNvSpPr>
          <p:nvPr>
            <p:ph sz="half" idx="1"/>
          </p:nvPr>
        </p:nvSpPr>
        <p:spPr>
          <a:xfrm>
            <a:off x="848297" y="1219200"/>
            <a:ext cx="5900846" cy="5638800"/>
          </a:xfrm>
        </p:spPr>
        <p:txBody>
          <a:bodyPr vert="horz" lIns="91440" tIns="45720" rIns="91440" bIns="45720" rtlCol="0" anchor="t">
            <a:normAutofit/>
          </a:bodyPr>
          <a:lstStyle/>
          <a:p>
            <a:pPr marL="0" indent="0">
              <a:buNone/>
            </a:pPr>
            <a:r>
              <a:rPr lang="en-CA" b="1"/>
              <a:t>Review </a:t>
            </a:r>
            <a:r>
              <a:rPr lang="en-CA"/>
              <a:t>your organization’s website </a:t>
            </a:r>
            <a:br>
              <a:rPr lang="en-CA"/>
            </a:br>
            <a:r>
              <a:rPr lang="en-CA"/>
              <a:t>and any materials you have been </a:t>
            </a:r>
            <a:br>
              <a:rPr lang="en-CA"/>
            </a:br>
            <a:r>
              <a:rPr lang="en-CA"/>
              <a:t>given about the organization. </a:t>
            </a:r>
          </a:p>
          <a:p>
            <a:pPr marL="342900" indent="-342900">
              <a:buFont typeface="Arial" panose="020B0604020202020204" pitchFamily="34" charset="0"/>
              <a:buChar char="•"/>
            </a:pPr>
            <a:r>
              <a:rPr lang="en-CA"/>
              <a:t>Look at the “About Us” section of </a:t>
            </a:r>
            <a:br>
              <a:rPr lang="en-CA"/>
            </a:br>
            <a:r>
              <a:rPr lang="en-CA"/>
              <a:t>the organization’s website to learn more about their </a:t>
            </a:r>
            <a:r>
              <a:rPr lang="en-CA" b="1"/>
              <a:t>activities, vision </a:t>
            </a:r>
            <a:br>
              <a:rPr lang="en-CA" b="1"/>
            </a:br>
            <a:r>
              <a:rPr lang="en-CA"/>
              <a:t>and </a:t>
            </a:r>
            <a:r>
              <a:rPr lang="en-CA" b="1"/>
              <a:t>values</a:t>
            </a:r>
            <a:r>
              <a:rPr lang="en-CA"/>
              <a:t>. </a:t>
            </a:r>
          </a:p>
          <a:p>
            <a:pPr marL="342900" indent="-342900">
              <a:buFont typeface="Arial" panose="020B0604020202020204" pitchFamily="34" charset="0"/>
              <a:buChar char="•"/>
            </a:pPr>
            <a:r>
              <a:rPr lang="en-CA"/>
              <a:t>What is their </a:t>
            </a:r>
            <a:r>
              <a:rPr lang="en-CA" b="1"/>
              <a:t>focus</a:t>
            </a:r>
            <a:r>
              <a:rPr lang="en-CA"/>
              <a:t>?</a:t>
            </a:r>
          </a:p>
          <a:p>
            <a:pPr marL="342900" indent="-342900">
              <a:buFont typeface="Arial" panose="020B0604020202020204" pitchFamily="34" charset="0"/>
              <a:buChar char="•"/>
            </a:pPr>
            <a:r>
              <a:rPr lang="en-CA"/>
              <a:t>How do they </a:t>
            </a:r>
            <a:r>
              <a:rPr lang="en-CA" b="1"/>
              <a:t>measure their success</a:t>
            </a:r>
            <a:r>
              <a:rPr lang="en-CA"/>
              <a:t>?</a:t>
            </a:r>
          </a:p>
          <a:p>
            <a:pPr marL="342900" indent="-342900">
              <a:buFont typeface="Arial" panose="020B0604020202020204" pitchFamily="34" charset="0"/>
              <a:buChar char="•"/>
            </a:pPr>
            <a:r>
              <a:rPr lang="en-CA"/>
              <a:t>What does their website reveal about </a:t>
            </a:r>
            <a:br>
              <a:rPr lang="en-CA"/>
            </a:br>
            <a:r>
              <a:rPr lang="en-CA"/>
              <a:t>their </a:t>
            </a:r>
            <a:r>
              <a:rPr lang="en-CA" b="1"/>
              <a:t>organizational culture</a:t>
            </a:r>
            <a:r>
              <a:rPr lang="en-CA"/>
              <a:t>?</a:t>
            </a:r>
            <a:endParaRPr lang="en-CA">
              <a:cs typeface="Arial"/>
            </a:endParaRPr>
          </a:p>
        </p:txBody>
      </p:sp>
      <p:pic>
        <p:nvPicPr>
          <p:cNvPr id="2" name="Picture 5" descr="A person sitting in front of a window&#10;&#10;Description generated with very high confidence">
            <a:extLst>
              <a:ext uri="{FF2B5EF4-FFF2-40B4-BE49-F238E27FC236}">
                <a16:creationId xmlns:a16="http://schemas.microsoft.com/office/drawing/2014/main" id="{2E4E7CE4-DF2F-4260-B6DC-C42628A57C42}"/>
              </a:ext>
            </a:extLst>
          </p:cNvPr>
          <p:cNvPicPr>
            <a:picLocks noGrp="1" noChangeAspect="1"/>
          </p:cNvPicPr>
          <p:nvPr>
            <p:ph sz="half" idx="15"/>
          </p:nvPr>
        </p:nvPicPr>
        <p:blipFill rotWithShape="1">
          <a:blip r:embed="rId4"/>
          <a:srcRect l="-672" r="26824" b="-322"/>
          <a:stretch/>
        </p:blipFill>
        <p:spPr>
          <a:xfrm>
            <a:off x="7055363" y="1220539"/>
            <a:ext cx="4393725" cy="3989903"/>
          </a:xfrm>
          <a:prstGeom prst="rect">
            <a:avLst/>
          </a:prstGeom>
        </p:spPr>
      </p:pic>
      <p:pic>
        <p:nvPicPr>
          <p:cNvPr id="8" name="Picture 7">
            <a:extLst>
              <a:ext uri="{FF2B5EF4-FFF2-40B4-BE49-F238E27FC236}">
                <a16:creationId xmlns:a16="http://schemas.microsoft.com/office/drawing/2014/main" id="{C4BCD70B-F080-C140-BEB4-B2A3880FBA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2216487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E315B7C-F010-7345-9DA9-B331C062FFC9}"/>
              </a:ext>
            </a:extLst>
          </p:cNvPr>
          <p:cNvSpPr>
            <a:spLocks noGrp="1"/>
          </p:cNvSpPr>
          <p:nvPr>
            <p:ph type="title"/>
          </p:nvPr>
        </p:nvSpPr>
        <p:spPr/>
        <p:txBody>
          <a:bodyPr/>
          <a:lstStyle/>
          <a:p>
            <a:r>
              <a:rPr lang="en-US"/>
              <a:t>COMMUNITY EXAMPLE: RESEARCHING YOUR ORGANIZATION</a:t>
            </a:r>
          </a:p>
        </p:txBody>
      </p:sp>
      <p:sp>
        <p:nvSpPr>
          <p:cNvPr id="3" name="Content Placeholder 2"/>
          <p:cNvSpPr>
            <a:spLocks noGrp="1"/>
          </p:cNvSpPr>
          <p:nvPr>
            <p:ph sz="half" idx="1"/>
          </p:nvPr>
        </p:nvSpPr>
        <p:spPr>
          <a:xfrm>
            <a:off x="848298" y="1219200"/>
            <a:ext cx="5080000" cy="5231027"/>
          </a:xfrm>
        </p:spPr>
        <p:txBody>
          <a:bodyPr vert="horz" lIns="91440" tIns="45720" rIns="91440" bIns="45720" rtlCol="0" anchor="t">
            <a:normAutofit lnSpcReduction="10000"/>
          </a:bodyPr>
          <a:lstStyle/>
          <a:p>
            <a:r>
              <a:rPr lang="en-CA">
                <a:ea typeface="Verdana"/>
                <a:cs typeface="Arial"/>
                <a:hlinkClick r:id="rId4"/>
              </a:rPr>
              <a:t>Scadding Court Community Centre</a:t>
            </a:r>
            <a:r>
              <a:rPr lang="en-CA">
                <a:ea typeface="Verdana"/>
                <a:cs typeface="Arial"/>
              </a:rPr>
              <a:t> </a:t>
            </a:r>
          </a:p>
          <a:p>
            <a:pPr marL="342900" indent="-342900">
              <a:buFont typeface="Arial" panose="020B0604020202020204" pitchFamily="34" charset="0"/>
              <a:buChar char="•"/>
            </a:pPr>
            <a:r>
              <a:rPr lang="en-CA">
                <a:ea typeface="Verdana"/>
                <a:cs typeface="Arial"/>
              </a:rPr>
              <a:t>Focused on fostering community and supporting well being</a:t>
            </a:r>
          </a:p>
          <a:p>
            <a:pPr marL="342900" indent="-342900">
              <a:buFont typeface="Arial" panose="020B0604020202020204" pitchFamily="34" charset="0"/>
              <a:buChar char="•"/>
            </a:pPr>
            <a:r>
              <a:rPr lang="en-CA">
                <a:ea typeface="Verdana"/>
                <a:cs typeface="Arial"/>
              </a:rPr>
              <a:t>Provides a range of activities </a:t>
            </a:r>
            <a:br>
              <a:rPr lang="en-CA"/>
            </a:br>
            <a:r>
              <a:rPr lang="en-CA">
                <a:ea typeface="Verdana"/>
                <a:cs typeface="Arial"/>
              </a:rPr>
              <a:t>to community members</a:t>
            </a:r>
          </a:p>
          <a:p>
            <a:pPr marL="342900" indent="-342900">
              <a:buFont typeface="Arial" panose="020B0604020202020204" pitchFamily="34" charset="0"/>
              <a:buChar char="•"/>
            </a:pPr>
            <a:r>
              <a:rPr lang="en-CA">
                <a:ea typeface="Verdana"/>
                <a:cs typeface="Arial"/>
              </a:rPr>
              <a:t>Models collaboration and </a:t>
            </a:r>
            <a:br>
              <a:rPr lang="en-CA"/>
            </a:br>
            <a:r>
              <a:rPr lang="en-CA">
                <a:ea typeface="Verdana"/>
                <a:cs typeface="Arial"/>
              </a:rPr>
              <a:t>community engagement</a:t>
            </a:r>
          </a:p>
          <a:p>
            <a:pPr marL="342900" indent="-342900">
              <a:buFont typeface="Arial" panose="020B0604020202020204" pitchFamily="34" charset="0"/>
              <a:buChar char="•"/>
            </a:pPr>
            <a:r>
              <a:rPr lang="en-CA">
                <a:ea typeface="Verdana"/>
                <a:cs typeface="Arial"/>
              </a:rPr>
              <a:t>Values equity, diversity </a:t>
            </a:r>
            <a:br>
              <a:rPr lang="en-CA"/>
            </a:br>
            <a:r>
              <a:rPr lang="en-CA">
                <a:ea typeface="Verdana"/>
                <a:cs typeface="Arial"/>
              </a:rPr>
              <a:t>and inclusion</a:t>
            </a:r>
          </a:p>
          <a:p>
            <a:pPr marL="342900" indent="-342900">
              <a:buFont typeface="Arial" panose="020B0604020202020204" pitchFamily="34" charset="0"/>
              <a:buChar char="•"/>
            </a:pPr>
            <a:r>
              <a:rPr lang="en-CA">
                <a:ea typeface="Verdana"/>
                <a:cs typeface="Arial"/>
              </a:rPr>
              <a:t>Has a strategic plan with </a:t>
            </a:r>
            <a:br>
              <a:rPr lang="en-CA"/>
            </a:br>
            <a:r>
              <a:rPr lang="en-CA">
                <a:ea typeface="Verdana"/>
                <a:cs typeface="Arial"/>
              </a:rPr>
              <a:t>concrete directions</a:t>
            </a:r>
          </a:p>
          <a:p>
            <a:endParaRPr lang="en-CA"/>
          </a:p>
        </p:txBody>
      </p:sp>
      <p:sp>
        <p:nvSpPr>
          <p:cNvPr id="5" name="AutoShape 2" descr="Image result for scadding court ki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a:extLst>
              <a:ext uri="{FF2B5EF4-FFF2-40B4-BE49-F238E27FC236}">
                <a16:creationId xmlns:a16="http://schemas.microsoft.com/office/drawing/2014/main" id="{5754D2E1-A686-294A-919D-404126697E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pic>
        <p:nvPicPr>
          <p:cNvPr id="9" name="Graphic 1" descr="Schoolhouse">
            <a:extLst>
              <a:ext uri="{FF2B5EF4-FFF2-40B4-BE49-F238E27FC236}">
                <a16:creationId xmlns:a16="http://schemas.microsoft.com/office/drawing/2014/main" id="{2702097E-856F-4CC4-B105-6FA4AB9EFF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9504" y="887812"/>
            <a:ext cx="2792157" cy="2792157"/>
          </a:xfrm>
          <a:prstGeom prst="rect">
            <a:avLst/>
          </a:prstGeom>
        </p:spPr>
      </p:pic>
    </p:spTree>
    <p:custDataLst>
      <p:tags r:id="rId1"/>
    </p:custDataLst>
    <p:extLst>
      <p:ext uri="{BB962C8B-B14F-4D97-AF65-F5344CB8AC3E}">
        <p14:creationId xmlns:p14="http://schemas.microsoft.com/office/powerpoint/2010/main" val="635411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6197C3-0E14-8E41-BC3E-54F9E4DB3395}"/>
              </a:ext>
            </a:extLst>
          </p:cNvPr>
          <p:cNvSpPr>
            <a:spLocks noGrp="1"/>
          </p:cNvSpPr>
          <p:nvPr>
            <p:ph type="title"/>
          </p:nvPr>
        </p:nvSpPr>
        <p:spPr/>
        <p:txBody>
          <a:bodyPr/>
          <a:lstStyle/>
          <a:p>
            <a:r>
              <a:rPr lang="en-US"/>
              <a:t>YOUR TURN: QUESTIONS ABOUT YOUR ROLE</a:t>
            </a:r>
          </a:p>
        </p:txBody>
      </p:sp>
      <p:sp>
        <p:nvSpPr>
          <p:cNvPr id="3" name="Content Placeholder 2">
            <a:extLst>
              <a:ext uri="{FF2B5EF4-FFF2-40B4-BE49-F238E27FC236}">
                <a16:creationId xmlns:a16="http://schemas.microsoft.com/office/drawing/2014/main" id="{94154184-E553-354C-80A2-BE4E94D66E84}"/>
              </a:ext>
            </a:extLst>
          </p:cNvPr>
          <p:cNvSpPr>
            <a:spLocks noGrp="1"/>
          </p:cNvSpPr>
          <p:nvPr>
            <p:ph sz="half" idx="13"/>
          </p:nvPr>
        </p:nvSpPr>
        <p:spPr/>
        <p:txBody>
          <a:bodyPr vert="horz" lIns="91440" tIns="45720" rIns="91440" bIns="45720" rtlCol="0" anchor="t">
            <a:normAutofit/>
          </a:bodyPr>
          <a:lstStyle/>
          <a:p>
            <a:pPr algn="ctr"/>
            <a:r>
              <a:rPr lang="en-US" sz="3200" b="1">
                <a:solidFill>
                  <a:schemeClr val="accent6">
                    <a:lumMod val="75000"/>
                  </a:schemeClr>
                </a:solidFill>
                <a:ea typeface="Verdana"/>
                <a:cs typeface="Arial"/>
              </a:rPr>
              <a:t>What questions do you have </a:t>
            </a:r>
            <a:br>
              <a:rPr lang="en-US" sz="3200" b="1">
                <a:solidFill>
                  <a:schemeClr val="accent6">
                    <a:lumMod val="75000"/>
                  </a:schemeClr>
                </a:solidFill>
                <a:ea typeface="Verdana"/>
                <a:cs typeface="Arial"/>
              </a:rPr>
            </a:br>
            <a:r>
              <a:rPr lang="en-US" sz="3200" b="1">
                <a:solidFill>
                  <a:schemeClr val="accent6">
                    <a:lumMod val="75000"/>
                  </a:schemeClr>
                </a:solidFill>
                <a:ea typeface="Verdana"/>
                <a:cs typeface="Arial"/>
              </a:rPr>
              <a:t>about your new role and responsibilities </a:t>
            </a:r>
            <a:br>
              <a:rPr lang="en-US" sz="3200" b="1">
                <a:solidFill>
                  <a:schemeClr val="accent6">
                    <a:lumMod val="75000"/>
                  </a:schemeClr>
                </a:solidFill>
                <a:ea typeface="Verdana"/>
                <a:cs typeface="Arial"/>
              </a:rPr>
            </a:br>
            <a:r>
              <a:rPr lang="en-US" sz="3200" b="1">
                <a:solidFill>
                  <a:schemeClr val="accent6">
                    <a:lumMod val="75000"/>
                  </a:schemeClr>
                </a:solidFill>
                <a:ea typeface="Verdana"/>
                <a:cs typeface="Arial"/>
              </a:rPr>
              <a:t>as you plan for your upcoming experience?</a:t>
            </a:r>
          </a:p>
          <a:p>
            <a:endParaRPr lang="en-US"/>
          </a:p>
        </p:txBody>
      </p:sp>
      <p:sp>
        <p:nvSpPr>
          <p:cNvPr id="6" name="Text Placeholder 5">
            <a:extLst>
              <a:ext uri="{FF2B5EF4-FFF2-40B4-BE49-F238E27FC236}">
                <a16:creationId xmlns:a16="http://schemas.microsoft.com/office/drawing/2014/main" id="{0F346FC5-03A3-3D45-8203-C4C77A7D2D95}"/>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7ADC846A-B33F-404C-AD15-7D7870AC4D57}"/>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1379510" y="123436"/>
            <a:ext cx="649617" cy="649617"/>
          </a:xfrm>
          <a:prstGeom prst="rect">
            <a:avLst/>
          </a:prstGeom>
        </p:spPr>
      </p:pic>
    </p:spTree>
    <p:custDataLst>
      <p:tags r:id="rId1"/>
    </p:custDataLst>
    <p:extLst>
      <p:ext uri="{BB962C8B-B14F-4D97-AF65-F5344CB8AC3E}">
        <p14:creationId xmlns:p14="http://schemas.microsoft.com/office/powerpoint/2010/main" val="1085840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16E060-7D72-C34A-90B2-CC534B801AA6}"/>
              </a:ext>
            </a:extLst>
          </p:cNvPr>
          <p:cNvGrpSpPr/>
          <p:nvPr/>
        </p:nvGrpSpPr>
        <p:grpSpPr>
          <a:xfrm>
            <a:off x="6108700" y="1065626"/>
            <a:ext cx="5856288" cy="5289066"/>
            <a:chOff x="6108700" y="1065626"/>
            <a:chExt cx="5856288" cy="5289066"/>
          </a:xfrm>
        </p:grpSpPr>
        <p:sp>
          <p:nvSpPr>
            <p:cNvPr id="9" name="Rectangle 8">
              <a:extLst>
                <a:ext uri="{FF2B5EF4-FFF2-40B4-BE49-F238E27FC236}">
                  <a16:creationId xmlns:a16="http://schemas.microsoft.com/office/drawing/2014/main" id="{BD44F7BF-4E49-A145-AD37-21CD1A659AE6}"/>
                </a:ext>
              </a:extLst>
            </p:cNvPr>
            <p:cNvSpPr/>
            <p:nvPr/>
          </p:nvSpPr>
          <p:spPr>
            <a:xfrm>
              <a:off x="6108700" y="1065626"/>
              <a:ext cx="5856288" cy="52890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 name="Group 4">
              <a:extLst>
                <a:ext uri="{FF2B5EF4-FFF2-40B4-BE49-F238E27FC236}">
                  <a16:creationId xmlns:a16="http://schemas.microsoft.com/office/drawing/2014/main" id="{E1E5461F-63DC-6646-AE26-BDCECDF2C672}"/>
                </a:ext>
              </a:extLst>
            </p:cNvPr>
            <p:cNvGrpSpPr>
              <a:grpSpLocks noChangeAspect="1"/>
            </p:cNvGrpSpPr>
            <p:nvPr/>
          </p:nvGrpSpPr>
          <p:grpSpPr bwMode="auto">
            <a:xfrm>
              <a:off x="6343400" y="1187229"/>
              <a:ext cx="330296" cy="537692"/>
              <a:chOff x="820" y="1044"/>
              <a:chExt cx="344" cy="560"/>
            </a:xfrm>
            <a:solidFill>
              <a:schemeClr val="accent1"/>
            </a:solidFill>
          </p:grpSpPr>
          <p:sp>
            <p:nvSpPr>
              <p:cNvPr id="11" name="Freeform 5">
                <a:extLst>
                  <a:ext uri="{FF2B5EF4-FFF2-40B4-BE49-F238E27FC236}">
                    <a16:creationId xmlns:a16="http://schemas.microsoft.com/office/drawing/2014/main" id="{69900A1C-E28E-3144-BB0E-6483D9800177}"/>
                  </a:ext>
                </a:extLst>
              </p:cNvPr>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2" name="Freeform 6">
                <a:extLst>
                  <a:ext uri="{FF2B5EF4-FFF2-40B4-BE49-F238E27FC236}">
                    <a16:creationId xmlns:a16="http://schemas.microsoft.com/office/drawing/2014/main" id="{A22A6B0D-3F72-F843-B745-847E40890646}"/>
                  </a:ext>
                </a:extLst>
              </p:cNvPr>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3" name="Freeform 7">
                <a:extLst>
                  <a:ext uri="{FF2B5EF4-FFF2-40B4-BE49-F238E27FC236}">
                    <a16:creationId xmlns:a16="http://schemas.microsoft.com/office/drawing/2014/main" id="{8000E4DE-8530-3E4F-ADE1-D7F1BF8D817F}"/>
                  </a:ext>
                </a:extLst>
              </p:cNvPr>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5" name="Freeform 8">
                <a:extLst>
                  <a:ext uri="{FF2B5EF4-FFF2-40B4-BE49-F238E27FC236}">
                    <a16:creationId xmlns:a16="http://schemas.microsoft.com/office/drawing/2014/main" id="{A9BB9006-8F24-7F4C-86A2-62FE54326598}"/>
                  </a:ext>
                </a:extLst>
              </p:cNvPr>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6" name="Freeform 9">
                <a:extLst>
                  <a:ext uri="{FF2B5EF4-FFF2-40B4-BE49-F238E27FC236}">
                    <a16:creationId xmlns:a16="http://schemas.microsoft.com/office/drawing/2014/main" id="{75F1E6B5-8D05-E84A-9F01-90E5217D47BE}"/>
                  </a:ext>
                </a:extLst>
              </p:cNvPr>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p:cNvSpPr>
            <a:spLocks noGrp="1"/>
          </p:cNvSpPr>
          <p:nvPr>
            <p:ph type="title"/>
          </p:nvPr>
        </p:nvSpPr>
        <p:spPr/>
        <p:txBody>
          <a:bodyPr/>
          <a:lstStyle/>
          <a:p>
            <a:r>
              <a:rPr lang="en-CA">
                <a:latin typeface="Corbel"/>
                <a:ea typeface="Verdana"/>
                <a:cs typeface="Verdana"/>
              </a:rPr>
              <a:t>ASK YOUR EXTERNAL PARTNER QUESTIONS </a:t>
            </a:r>
          </a:p>
        </p:txBody>
      </p:sp>
      <p:sp>
        <p:nvSpPr>
          <p:cNvPr id="14" name="Content Placeholder 3"/>
          <p:cNvSpPr>
            <a:spLocks noGrp="1"/>
          </p:cNvSpPr>
          <p:nvPr>
            <p:ph sz="half" idx="1"/>
          </p:nvPr>
        </p:nvSpPr>
        <p:spPr>
          <a:xfrm>
            <a:off x="848298" y="1219200"/>
            <a:ext cx="5080000" cy="5638800"/>
          </a:xfrm>
          <a:prstGeom prst="rect">
            <a:avLst/>
          </a:prstGeom>
        </p:spPr>
        <p:txBody>
          <a:bodyPr vert="horz" lIns="91440" tIns="45720" rIns="91440" bIns="45720" rtlCol="0" anchor="t">
            <a:noAutofit/>
          </a:bodyPr>
          <a:lstStyle/>
          <a:p>
            <a:pPr marL="0" indent="0">
              <a:buNone/>
            </a:pPr>
            <a:r>
              <a:rPr lang="en-CA"/>
              <a:t>In your first meeting with your external partner, you may want to ask some of these questions:</a:t>
            </a:r>
          </a:p>
          <a:p>
            <a:pPr marL="342900" lvl="0" indent="-342900">
              <a:spcAft>
                <a:spcPts val="1200"/>
              </a:spcAft>
              <a:buFont typeface="Arial" panose="020B0604020202020204" pitchFamily="34" charset="0"/>
              <a:buChar char="•"/>
            </a:pPr>
            <a:r>
              <a:rPr lang="en-CA"/>
              <a:t>What do I need to know about </a:t>
            </a:r>
            <a:br>
              <a:rPr lang="en-CA"/>
            </a:br>
            <a:r>
              <a:rPr lang="en-CA"/>
              <a:t>working with your organization?</a:t>
            </a:r>
          </a:p>
          <a:p>
            <a:pPr marL="342900" lvl="0" indent="-342900">
              <a:spcAft>
                <a:spcPts val="1200"/>
              </a:spcAft>
              <a:buFont typeface="Arial" panose="020B0604020202020204" pitchFamily="34" charset="0"/>
              <a:buChar char="•"/>
            </a:pPr>
            <a:r>
              <a:rPr lang="en-CA"/>
              <a:t>What will my duties be? </a:t>
            </a:r>
          </a:p>
          <a:p>
            <a:pPr marL="342900" indent="-342900">
              <a:spcAft>
                <a:spcPts val="1200"/>
              </a:spcAft>
              <a:buFont typeface="Arial" panose="020B0604020202020204" pitchFamily="34" charset="0"/>
              <a:buChar char="•"/>
            </a:pPr>
            <a:r>
              <a:rPr lang="en-CA"/>
              <a:t>What policies, protocols, and procedures do I need to know?</a:t>
            </a:r>
          </a:p>
          <a:p>
            <a:pPr marL="342900" lvl="0" indent="-342900">
              <a:spcAft>
                <a:spcPts val="1200"/>
              </a:spcAft>
              <a:buFont typeface="Arial" panose="020B0604020202020204" pitchFamily="34" charset="0"/>
              <a:buChar char="•"/>
            </a:pPr>
            <a:r>
              <a:rPr lang="en-CA"/>
              <a:t>How does my involvement contribute to the broader goals of the organization?</a:t>
            </a:r>
          </a:p>
        </p:txBody>
      </p:sp>
      <p:sp>
        <p:nvSpPr>
          <p:cNvPr id="6" name="Content Placeholder 5">
            <a:extLst>
              <a:ext uri="{FF2B5EF4-FFF2-40B4-BE49-F238E27FC236}">
                <a16:creationId xmlns:a16="http://schemas.microsoft.com/office/drawing/2014/main" id="{17B5F1F1-C9A6-C542-A07F-16D1258BDCD0}"/>
              </a:ext>
            </a:extLst>
          </p:cNvPr>
          <p:cNvSpPr>
            <a:spLocks noGrp="1"/>
          </p:cNvSpPr>
          <p:nvPr>
            <p:ph sz="half" idx="15"/>
          </p:nvPr>
        </p:nvSpPr>
        <p:spPr/>
        <p:txBody>
          <a:bodyPr vert="horz" lIns="91440" tIns="45720" rIns="91440" bIns="45720" rtlCol="0" anchor="t">
            <a:normAutofit/>
          </a:bodyPr>
          <a:lstStyle/>
          <a:p>
            <a:pPr lvl="2"/>
            <a:r>
              <a:rPr lang="en-CA" b="1">
                <a:solidFill>
                  <a:schemeClr val="accent4">
                    <a:lumMod val="50000"/>
                  </a:schemeClr>
                </a:solidFill>
                <a:ea typeface="Verdana"/>
                <a:cs typeface="Arial"/>
              </a:rPr>
              <a:t>Strategies for success: </a:t>
            </a:r>
            <a:endParaRPr lang="en-CA" b="1">
              <a:solidFill>
                <a:schemeClr val="accent4">
                  <a:lumMod val="50000"/>
                </a:schemeClr>
              </a:solidFill>
            </a:endParaRPr>
          </a:p>
          <a:p>
            <a:pPr lvl="2"/>
            <a:r>
              <a:rPr lang="en-CA">
                <a:latin typeface="Arial"/>
                <a:ea typeface="Arial" charset="0"/>
                <a:cs typeface="Arial"/>
                <a:hlinkClick r:id="rId4"/>
              </a:rPr>
              <a:t>Download a list of questions </a:t>
            </a:r>
            <a:r>
              <a:rPr lang="en-CA">
                <a:latin typeface="Arial"/>
                <a:ea typeface="Arial" charset="0"/>
                <a:cs typeface="Arial"/>
              </a:rPr>
              <a:t> </a:t>
            </a:r>
            <a:br>
              <a:rPr lang="en-CA">
                <a:latin typeface="Arial" charset="0"/>
                <a:ea typeface="Arial" charset="0"/>
                <a:cs typeface="Arial" charset="0"/>
              </a:rPr>
            </a:br>
            <a:r>
              <a:rPr lang="en-CA">
                <a:latin typeface="Arial"/>
                <a:ea typeface="Arial" charset="0"/>
                <a:cs typeface="Arial"/>
              </a:rPr>
              <a:t>to ask your external partner to help you prepare for your experience</a:t>
            </a:r>
          </a:p>
          <a:p>
            <a:endParaRPr lang="en-US"/>
          </a:p>
        </p:txBody>
      </p:sp>
      <p:pic>
        <p:nvPicPr>
          <p:cNvPr id="7" name="Picture 6">
            <a:extLst>
              <a:ext uri="{FF2B5EF4-FFF2-40B4-BE49-F238E27FC236}">
                <a16:creationId xmlns:a16="http://schemas.microsoft.com/office/drawing/2014/main" id="{97E2A365-D37E-3C4E-B4B5-527D7B145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3800" y="0"/>
            <a:ext cx="828338" cy="828338"/>
          </a:xfrm>
          <a:prstGeom prst="rect">
            <a:avLst/>
          </a:prstGeom>
        </p:spPr>
      </p:pic>
    </p:spTree>
    <p:custDataLst>
      <p:tags r:id="rId1"/>
    </p:custDataLst>
    <p:extLst>
      <p:ext uri="{BB962C8B-B14F-4D97-AF65-F5344CB8AC3E}">
        <p14:creationId xmlns:p14="http://schemas.microsoft.com/office/powerpoint/2010/main" val="3001753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alphaModFix amt="78000"/>
            <a:extLst>
              <a:ext uri="{28A0092B-C50C-407E-A947-70E740481C1C}">
                <a14:useLocalDpi xmlns:a14="http://schemas.microsoft.com/office/drawing/2010/main" val="0"/>
              </a:ext>
            </a:extLst>
          </a:blip>
          <a:srcRect t="9318" r="4822" b="741"/>
          <a:stretch/>
        </p:blipFill>
        <p:spPr>
          <a:xfrm>
            <a:off x="0" y="-58993"/>
            <a:ext cx="12093677" cy="6961238"/>
          </a:xfrm>
          <a:prstGeom prst="rect">
            <a:avLst/>
          </a:prstGeom>
        </p:spPr>
      </p:pic>
      <p:sp>
        <p:nvSpPr>
          <p:cNvPr id="6" name="Rectangle 5"/>
          <p:cNvSpPr/>
          <p:nvPr/>
        </p:nvSpPr>
        <p:spPr>
          <a:xfrm>
            <a:off x="0" y="-58994"/>
            <a:ext cx="12177713" cy="6916994"/>
          </a:xfrm>
          <a:prstGeom prst="rect">
            <a:avLst/>
          </a:prstGeom>
          <a:gradFill flip="none" rotWithShape="1">
            <a:gsLst>
              <a:gs pos="0">
                <a:schemeClr val="accent5">
                  <a:lumMod val="75000"/>
                </a:schemeClr>
              </a:gs>
              <a:gs pos="73000">
                <a:srgbClr val="424040">
                  <a:alpha val="92000"/>
                </a:srgbClr>
              </a:gs>
              <a:gs pos="37000">
                <a:schemeClr val="accent4">
                  <a:alpha val="9000"/>
                </a:schemeClr>
              </a:gs>
              <a:gs pos="19000">
                <a:schemeClr val="accent5">
                  <a:lumMod val="75000"/>
                  <a:alpha val="51000"/>
                </a:schemeClr>
              </a:gs>
              <a:gs pos="54000">
                <a:schemeClr val="bg2">
                  <a:lumMod val="25000"/>
                  <a:alpha val="43000"/>
                </a:schemeClr>
              </a:gs>
              <a:gs pos="100000">
                <a:schemeClr val="accent3">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p:cNvSpPr>
            <a:spLocks noGrp="1"/>
          </p:cNvSpPr>
          <p:nvPr>
            <p:ph type="title"/>
          </p:nvPr>
        </p:nvSpPr>
        <p:spPr/>
        <p:txBody>
          <a:bodyPr/>
          <a:lstStyle/>
          <a:p>
            <a:r>
              <a:rPr lang="en-US"/>
              <a:t>Policies </a:t>
            </a:r>
            <a:br>
              <a:rPr lang="en-US"/>
            </a:br>
            <a:r>
              <a:rPr lang="en-US"/>
              <a:t>and Guidelines</a:t>
            </a:r>
            <a:endParaRPr lang="en-CA"/>
          </a:p>
        </p:txBody>
      </p:sp>
    </p:spTree>
    <p:custDataLst>
      <p:tags r:id="rId1"/>
    </p:custDataLst>
    <p:extLst>
      <p:ext uri="{BB962C8B-B14F-4D97-AF65-F5344CB8AC3E}">
        <p14:creationId xmlns:p14="http://schemas.microsoft.com/office/powerpoint/2010/main" val="1207857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877D338-C23E-1944-A759-C8FEBAB28EB2}"/>
              </a:ext>
            </a:extLst>
          </p:cNvPr>
          <p:cNvSpPr>
            <a:spLocks noGrp="1"/>
          </p:cNvSpPr>
          <p:nvPr>
            <p:ph type="title"/>
          </p:nvPr>
        </p:nvSpPr>
        <p:spPr/>
        <p:txBody>
          <a:bodyPr/>
          <a:lstStyle/>
          <a:p>
            <a:r>
              <a:rPr lang="en-US"/>
              <a:t>YOUR ROLES AND RESPONSIBILITIES</a:t>
            </a:r>
          </a:p>
        </p:txBody>
      </p:sp>
      <p:sp>
        <p:nvSpPr>
          <p:cNvPr id="3" name="Content Placeholder 2">
            <a:extLst>
              <a:ext uri="{FF2B5EF4-FFF2-40B4-BE49-F238E27FC236}">
                <a16:creationId xmlns:a16="http://schemas.microsoft.com/office/drawing/2014/main" id="{EE8B90B4-5D9A-2842-BB9A-3956FAF46297}"/>
              </a:ext>
            </a:extLst>
          </p:cNvPr>
          <p:cNvSpPr>
            <a:spLocks noGrp="1"/>
          </p:cNvSpPr>
          <p:nvPr>
            <p:ph sz="half" idx="1"/>
          </p:nvPr>
        </p:nvSpPr>
        <p:spPr>
          <a:xfrm>
            <a:off x="848297" y="1219200"/>
            <a:ext cx="5212205" cy="4971738"/>
          </a:xfrm>
        </p:spPr>
        <p:txBody>
          <a:bodyPr vert="horz" lIns="91440" tIns="45720" rIns="91440" bIns="45720" rtlCol="0" anchor="t">
            <a:noAutofit/>
          </a:bodyPr>
          <a:lstStyle/>
          <a:p>
            <a:r>
              <a:rPr lang="en-US" sz="2000" b="1">
                <a:solidFill>
                  <a:srgbClr val="167CB2"/>
                </a:solidFill>
                <a:ea typeface="Verdana"/>
                <a:cs typeface="Arial"/>
              </a:rPr>
              <a:t>University of Toronto Policies </a:t>
            </a:r>
            <a:br>
              <a:rPr lang="en-US" sz="2000" b="1">
                <a:solidFill>
                  <a:srgbClr val="167CB2"/>
                </a:solidFill>
              </a:rPr>
            </a:br>
            <a:r>
              <a:rPr lang="en-US" sz="2000" b="1">
                <a:solidFill>
                  <a:srgbClr val="167CB2"/>
                </a:solidFill>
                <a:ea typeface="Verdana"/>
                <a:cs typeface="Arial"/>
              </a:rPr>
              <a:t>and Guidelines:</a:t>
            </a:r>
          </a:p>
          <a:p>
            <a:r>
              <a:rPr lang="en-US" sz="2000">
                <a:ea typeface="Verdana"/>
                <a:cs typeface="Arial"/>
              </a:rPr>
              <a:t>Whether you are on- or off-campus, </a:t>
            </a:r>
            <a:br>
              <a:rPr lang="en-US" sz="2000"/>
            </a:br>
            <a:r>
              <a:rPr lang="en-US" sz="2000">
                <a:ea typeface="Verdana"/>
                <a:cs typeface="Arial"/>
              </a:rPr>
              <a:t>when participating in a learning experience that is endorsed by the University of Toronto, </a:t>
            </a:r>
            <a:br>
              <a:rPr lang="en-US" sz="2000"/>
            </a:br>
            <a:r>
              <a:rPr lang="en-US" sz="2000">
                <a:ea typeface="Verdana"/>
                <a:cs typeface="Arial"/>
              </a:rPr>
              <a:t>you are bound by, and protected by, </a:t>
            </a:r>
            <a:br>
              <a:rPr lang="en-US" sz="2000"/>
            </a:br>
            <a:r>
              <a:rPr lang="en-US" sz="2000">
                <a:ea typeface="Verdana"/>
                <a:cs typeface="Arial"/>
              </a:rPr>
              <a:t>all University guidelines applicable </a:t>
            </a:r>
            <a:br>
              <a:rPr lang="en-US" sz="2000"/>
            </a:br>
            <a:r>
              <a:rPr lang="en-US" sz="2000">
                <a:ea typeface="Verdana"/>
                <a:cs typeface="Arial"/>
              </a:rPr>
              <a:t>to students. </a:t>
            </a:r>
            <a:endParaRPr lang="en-US" sz="2000"/>
          </a:p>
          <a:p>
            <a:r>
              <a:rPr lang="en-US" sz="2000" b="1">
                <a:solidFill>
                  <a:schemeClr val="accent6">
                    <a:lumMod val="75000"/>
                  </a:schemeClr>
                </a:solidFill>
                <a:ea typeface="Verdana"/>
                <a:cs typeface="Arial"/>
              </a:rPr>
              <a:t>Organization’s Policies </a:t>
            </a:r>
            <a:br>
              <a:rPr lang="en-US" sz="2000" b="1">
                <a:solidFill>
                  <a:schemeClr val="accent6">
                    <a:lumMod val="75000"/>
                  </a:schemeClr>
                </a:solidFill>
                <a:ea typeface="Verdana"/>
                <a:cs typeface="Arial"/>
              </a:rPr>
            </a:br>
            <a:r>
              <a:rPr lang="en-US" sz="2000" b="1">
                <a:solidFill>
                  <a:schemeClr val="accent6">
                    <a:lumMod val="75000"/>
                  </a:schemeClr>
                </a:solidFill>
                <a:ea typeface="Verdana"/>
                <a:cs typeface="Arial"/>
              </a:rPr>
              <a:t>and Guidelines:</a:t>
            </a:r>
          </a:p>
          <a:p>
            <a:r>
              <a:rPr lang="en-US" sz="2000">
                <a:ea typeface="Verdana"/>
                <a:cs typeface="Arial"/>
              </a:rPr>
              <a:t>You may also be bound by, and protected by, other kinds of policies and guidelines that apply both to workers in your organization and to workers more generally.</a:t>
            </a:r>
          </a:p>
          <a:p>
            <a:endParaRPr lang="en-US"/>
          </a:p>
        </p:txBody>
      </p:sp>
      <p:sp>
        <p:nvSpPr>
          <p:cNvPr id="18" name="Content Placeholder 17">
            <a:extLst>
              <a:ext uri="{FF2B5EF4-FFF2-40B4-BE49-F238E27FC236}">
                <a16:creationId xmlns:a16="http://schemas.microsoft.com/office/drawing/2014/main" id="{536AF005-7771-EC43-AA4F-A14C75A94CA1}"/>
              </a:ext>
            </a:extLst>
          </p:cNvPr>
          <p:cNvSpPr>
            <a:spLocks noGrp="1"/>
          </p:cNvSpPr>
          <p:nvPr>
            <p:ph sz="half" idx="15"/>
          </p:nvPr>
        </p:nvSpPr>
        <p:spPr>
          <a:xfrm>
            <a:off x="6131498" y="1219200"/>
            <a:ext cx="5080000" cy="4713702"/>
          </a:xfrm>
        </p:spPr>
        <p:txBody>
          <a:bodyPr vert="horz" lIns="91440" tIns="45720" rIns="91440" bIns="45720" rtlCol="0" anchor="t">
            <a:normAutofit/>
          </a:bodyPr>
          <a:lstStyle/>
          <a:p>
            <a:r>
              <a:rPr lang="en-US" sz="2000" b="1">
                <a:solidFill>
                  <a:schemeClr val="accent4"/>
                </a:solidFill>
                <a:ea typeface="Verdana"/>
                <a:cs typeface="Arial"/>
              </a:rPr>
              <a:t>Federal and Provincial </a:t>
            </a:r>
            <a:br>
              <a:rPr lang="en-US" sz="2000" b="1">
                <a:solidFill>
                  <a:schemeClr val="accent4"/>
                </a:solidFill>
                <a:ea typeface="Verdana"/>
                <a:cs typeface="Arial"/>
              </a:rPr>
            </a:br>
            <a:r>
              <a:rPr lang="en-US" sz="2000" b="1">
                <a:solidFill>
                  <a:schemeClr val="accent4"/>
                </a:solidFill>
                <a:ea typeface="Verdana"/>
                <a:cs typeface="Arial"/>
              </a:rPr>
              <a:t>Laws and Policies:</a:t>
            </a:r>
          </a:p>
          <a:p>
            <a:r>
              <a:rPr lang="en-US" sz="2000">
                <a:ea typeface="Verdana"/>
                <a:cs typeface="Arial"/>
              </a:rPr>
              <a:t>In some instances, federal and/or </a:t>
            </a:r>
            <a:br>
              <a:rPr lang="en-US" sz="2000">
                <a:ea typeface="Verdana"/>
                <a:cs typeface="Arial"/>
              </a:rPr>
            </a:br>
            <a:r>
              <a:rPr lang="en-US" sz="2000">
                <a:ea typeface="Verdana"/>
                <a:cs typeface="Arial"/>
              </a:rPr>
              <a:t>provincial laws and policies will be </a:t>
            </a:r>
            <a:br>
              <a:rPr lang="en-US" sz="2000">
                <a:ea typeface="Verdana"/>
                <a:cs typeface="Arial"/>
              </a:rPr>
            </a:br>
            <a:r>
              <a:rPr lang="en-US" sz="2000">
                <a:ea typeface="Verdana"/>
                <a:cs typeface="Arial"/>
              </a:rPr>
              <a:t>relevant to your experience.</a:t>
            </a:r>
            <a:endParaRPr lang="en-US" sz="2000" b="1">
              <a:ea typeface="Verdana"/>
              <a:cs typeface="Arial"/>
            </a:endParaRPr>
          </a:p>
          <a:p>
            <a:r>
              <a:rPr lang="en-US" sz="2000" b="1">
                <a:solidFill>
                  <a:schemeClr val="tx2">
                    <a:lumMod val="75000"/>
                  </a:schemeClr>
                </a:solidFill>
                <a:ea typeface="Verdana"/>
                <a:cs typeface="Arial"/>
              </a:rPr>
              <a:t>Representing Yourself </a:t>
            </a:r>
            <a:br>
              <a:rPr lang="en-US" sz="2000" b="1">
                <a:solidFill>
                  <a:schemeClr val="tx2">
                    <a:lumMod val="75000"/>
                  </a:schemeClr>
                </a:solidFill>
                <a:ea typeface="Verdana"/>
                <a:cs typeface="Arial"/>
              </a:rPr>
            </a:br>
            <a:r>
              <a:rPr lang="en-US" sz="2000" b="1">
                <a:solidFill>
                  <a:schemeClr val="tx2">
                    <a:lumMod val="75000"/>
                  </a:schemeClr>
                </a:solidFill>
                <a:ea typeface="Verdana"/>
                <a:cs typeface="Arial"/>
              </a:rPr>
              <a:t>and the University:</a:t>
            </a:r>
            <a:endParaRPr lang="en-US" sz="2000">
              <a:solidFill>
                <a:schemeClr val="tx2">
                  <a:lumMod val="75000"/>
                </a:schemeClr>
              </a:solidFill>
              <a:ea typeface="Verdana"/>
              <a:cs typeface="Arial"/>
            </a:endParaRPr>
          </a:p>
          <a:p>
            <a:r>
              <a:rPr lang="en-US" sz="2000">
                <a:ea typeface="Verdana"/>
                <a:cs typeface="Arial"/>
              </a:rPr>
              <a:t>Keep in mind that in your experiential learning role you are representing yourself, your program, and the University.</a:t>
            </a:r>
            <a:endParaRPr lang="en-CA" sz="2000">
              <a:ea typeface="Verdana"/>
              <a:cs typeface="Arial"/>
            </a:endParaRPr>
          </a:p>
        </p:txBody>
      </p:sp>
      <p:pic>
        <p:nvPicPr>
          <p:cNvPr id="7" name="Picture 6">
            <a:extLst>
              <a:ext uri="{FF2B5EF4-FFF2-40B4-BE49-F238E27FC236}">
                <a16:creationId xmlns:a16="http://schemas.microsoft.com/office/drawing/2014/main" id="{76F2BB28-4119-6F4B-B0B7-FF209F3D1E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266707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97443-E2F5-A14A-AC26-C3A8426567A4}"/>
              </a:ext>
            </a:extLst>
          </p:cNvPr>
          <p:cNvSpPr>
            <a:spLocks noGrp="1"/>
          </p:cNvSpPr>
          <p:nvPr>
            <p:ph type="title"/>
          </p:nvPr>
        </p:nvSpPr>
        <p:spPr/>
        <p:txBody>
          <a:bodyPr/>
          <a:lstStyle/>
          <a:p>
            <a:r>
              <a:rPr lang="en-US"/>
              <a:t>University of Toronto Policies and Guidelines</a:t>
            </a:r>
          </a:p>
        </p:txBody>
      </p:sp>
      <p:sp>
        <p:nvSpPr>
          <p:cNvPr id="3" name="Content Placeholder 2">
            <a:extLst>
              <a:ext uri="{FF2B5EF4-FFF2-40B4-BE49-F238E27FC236}">
                <a16:creationId xmlns:a16="http://schemas.microsoft.com/office/drawing/2014/main" id="{2E2D8F4E-9184-0349-8457-A782D057C7FF}"/>
              </a:ext>
            </a:extLst>
          </p:cNvPr>
          <p:cNvSpPr>
            <a:spLocks noGrp="1"/>
          </p:cNvSpPr>
          <p:nvPr>
            <p:ph sz="half" idx="13"/>
          </p:nvPr>
        </p:nvSpPr>
        <p:spPr>
          <a:xfrm>
            <a:off x="263525" y="1219200"/>
            <a:ext cx="11736388" cy="918813"/>
          </a:xfrm>
        </p:spPr>
        <p:txBody>
          <a:bodyPr vert="horz" lIns="91440" tIns="45720" rIns="91440" bIns="45720" rtlCol="0" anchor="t">
            <a:normAutofit lnSpcReduction="10000"/>
          </a:bodyPr>
          <a:lstStyle/>
          <a:p>
            <a:pPr algn="ctr"/>
            <a:r>
              <a:rPr lang="en-US">
                <a:ea typeface="Verdana"/>
                <a:cs typeface="Arial"/>
              </a:rPr>
              <a:t>You are encouraged to familiarize yourself with the following </a:t>
            </a:r>
            <a:br>
              <a:rPr lang="en-US"/>
            </a:br>
            <a:r>
              <a:rPr lang="en-US" b="1">
                <a:ea typeface="Verdana"/>
                <a:cs typeface="Arial"/>
              </a:rPr>
              <a:t>University of Toronto policies and guidelines:</a:t>
            </a:r>
            <a:endParaRPr lang="en-US">
              <a:ea typeface="Verdana"/>
              <a:cs typeface="Arial"/>
            </a:endParaRPr>
          </a:p>
          <a:p>
            <a:endParaRPr lang="en-US"/>
          </a:p>
          <a:p>
            <a:endParaRPr lang="en-US"/>
          </a:p>
        </p:txBody>
      </p:sp>
      <p:graphicFrame>
        <p:nvGraphicFramePr>
          <p:cNvPr id="9" name="Diagram 8"/>
          <p:cNvGraphicFramePr/>
          <p:nvPr>
            <p:extLst>
              <p:ext uri="{D42A27DB-BD31-4B8C-83A1-F6EECF244321}">
                <p14:modId xmlns:p14="http://schemas.microsoft.com/office/powerpoint/2010/main" val="3477459014"/>
              </p:ext>
            </p:extLst>
          </p:nvPr>
        </p:nvGraphicFramePr>
        <p:xfrm>
          <a:off x="700939" y="1919733"/>
          <a:ext cx="10790121" cy="4938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310071DA-09FB-E44D-B48A-59B0865B60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78462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B885-CC41-CE4D-B951-8F68175F4AAB}"/>
              </a:ext>
            </a:extLst>
          </p:cNvPr>
          <p:cNvSpPr>
            <a:spLocks noGrp="1"/>
          </p:cNvSpPr>
          <p:nvPr>
            <p:ph type="title"/>
          </p:nvPr>
        </p:nvSpPr>
        <p:spPr/>
        <p:txBody>
          <a:bodyPr/>
          <a:lstStyle/>
          <a:p>
            <a:r>
              <a:rPr lang="en-US"/>
              <a:t>YOUR ORGANIZATION’S POLICIES AND GUIDELINES</a:t>
            </a:r>
          </a:p>
        </p:txBody>
      </p:sp>
      <p:sp>
        <p:nvSpPr>
          <p:cNvPr id="3" name="Content Placeholder 2">
            <a:extLst>
              <a:ext uri="{FF2B5EF4-FFF2-40B4-BE49-F238E27FC236}">
                <a16:creationId xmlns:a16="http://schemas.microsoft.com/office/drawing/2014/main" id="{DF77C527-BECE-324A-858C-77BA4676A25A}"/>
              </a:ext>
            </a:extLst>
          </p:cNvPr>
          <p:cNvSpPr>
            <a:spLocks noGrp="1"/>
          </p:cNvSpPr>
          <p:nvPr>
            <p:ph sz="half" idx="1"/>
          </p:nvPr>
        </p:nvSpPr>
        <p:spPr>
          <a:xfrm>
            <a:off x="848298" y="1219200"/>
            <a:ext cx="5260402" cy="5638799"/>
          </a:xfrm>
        </p:spPr>
        <p:txBody>
          <a:bodyPr vert="horz" lIns="91440" tIns="45720" rIns="91440" bIns="45720" rtlCol="0" anchor="t">
            <a:normAutofit/>
          </a:bodyPr>
          <a:lstStyle/>
          <a:p>
            <a:pPr marL="0" indent="0">
              <a:buNone/>
            </a:pPr>
            <a:r>
              <a:rPr lang="en-US"/>
              <a:t>It is also important to understand which of your organization’s policies and guidelines will </a:t>
            </a:r>
            <a:r>
              <a:rPr lang="en-US" b="1"/>
              <a:t>apply to you</a:t>
            </a:r>
            <a:r>
              <a:rPr lang="en-US"/>
              <a:t>. </a:t>
            </a:r>
          </a:p>
          <a:p>
            <a:pPr marL="0" indent="0">
              <a:buNone/>
            </a:pPr>
            <a:r>
              <a:rPr lang="en-US"/>
              <a:t>You can ask your supervisor about </a:t>
            </a:r>
            <a:br>
              <a:rPr lang="en-US"/>
            </a:br>
            <a:r>
              <a:rPr lang="en-US"/>
              <a:t>a range of areas, including:</a:t>
            </a:r>
          </a:p>
          <a:p>
            <a:pPr marL="342900" indent="-342900">
              <a:buFont typeface="Arial" panose="020B0604020202020204" pitchFamily="34" charset="0"/>
              <a:buChar char="•"/>
            </a:pPr>
            <a:r>
              <a:rPr lang="en-US" sz="2000"/>
              <a:t>Privacy and confidentiality</a:t>
            </a:r>
            <a:endParaRPr lang="en-US" sz="2000">
              <a:cs typeface="Arial"/>
            </a:endParaRPr>
          </a:p>
          <a:p>
            <a:pPr marL="342900" indent="-342900">
              <a:buFont typeface="Arial" panose="020B0604020202020204" pitchFamily="34" charset="0"/>
              <a:buChar char="•"/>
            </a:pPr>
            <a:r>
              <a:rPr lang="en-US" sz="2000"/>
              <a:t>Intellectual property</a:t>
            </a:r>
            <a:endParaRPr lang="en-US" sz="2000">
              <a:cs typeface="Arial"/>
            </a:endParaRPr>
          </a:p>
          <a:p>
            <a:pPr marL="342900" indent="-342900">
              <a:buFont typeface="Arial" panose="020B0604020202020204" pitchFamily="34" charset="0"/>
              <a:buChar char="•"/>
            </a:pPr>
            <a:r>
              <a:rPr lang="en-US" sz="2000"/>
              <a:t>Research ethics</a:t>
            </a:r>
            <a:endParaRPr lang="en-US" sz="2000">
              <a:cs typeface="Arial"/>
            </a:endParaRPr>
          </a:p>
          <a:p>
            <a:pPr marL="342900" indent="-342900">
              <a:buFont typeface="Arial" panose="020B0604020202020204" pitchFamily="34" charset="0"/>
              <a:buChar char="•"/>
            </a:pPr>
            <a:r>
              <a:rPr lang="en-US" sz="2000"/>
              <a:t>Accessibility, equity, diversity </a:t>
            </a:r>
            <a:br>
              <a:rPr lang="en-US" sz="2000"/>
            </a:br>
            <a:r>
              <a:rPr lang="en-US" sz="2000"/>
              <a:t>and inclusion</a:t>
            </a:r>
            <a:endParaRPr lang="en-US" sz="2000">
              <a:cs typeface="Arial"/>
            </a:endParaRPr>
          </a:p>
          <a:p>
            <a:pPr marL="342900" indent="-342900">
              <a:buFont typeface="Arial" panose="020B0604020202020204" pitchFamily="34" charset="0"/>
              <a:buChar char="•"/>
            </a:pPr>
            <a:r>
              <a:rPr lang="en-US" sz="2000"/>
              <a:t>Use of technology</a:t>
            </a:r>
            <a:endParaRPr lang="en-US" sz="2000">
              <a:cs typeface="Arial"/>
            </a:endParaRPr>
          </a:p>
        </p:txBody>
      </p:sp>
      <p:pic>
        <p:nvPicPr>
          <p:cNvPr id="4" name="Picture 4" descr="A group of people sitting at a table with a computer&#10;&#10;Description generated with very high confidence">
            <a:extLst>
              <a:ext uri="{FF2B5EF4-FFF2-40B4-BE49-F238E27FC236}">
                <a16:creationId xmlns:a16="http://schemas.microsoft.com/office/drawing/2014/main" id="{6EAE70FC-3BB9-4540-BC76-5892A0FCC7D3}"/>
              </a:ext>
            </a:extLst>
          </p:cNvPr>
          <p:cNvPicPr>
            <a:picLocks noChangeAspect="1"/>
          </p:cNvPicPr>
          <p:nvPr/>
        </p:nvPicPr>
        <p:blipFill>
          <a:blip r:embed="rId4"/>
          <a:stretch>
            <a:fillRect/>
          </a:stretch>
        </p:blipFill>
        <p:spPr>
          <a:xfrm>
            <a:off x="6108700" y="1219200"/>
            <a:ext cx="5122093" cy="3519055"/>
          </a:xfrm>
          <a:prstGeom prst="rect">
            <a:avLst/>
          </a:prstGeom>
          <a:effectLst/>
        </p:spPr>
      </p:pic>
      <p:pic>
        <p:nvPicPr>
          <p:cNvPr id="11" name="Picture 10">
            <a:extLst>
              <a:ext uri="{FF2B5EF4-FFF2-40B4-BE49-F238E27FC236}">
                <a16:creationId xmlns:a16="http://schemas.microsoft.com/office/drawing/2014/main" id="{6719E09E-40FF-DF41-80EF-716F2CC83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404294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3F19E0-40C5-6845-992A-691511025467}"/>
              </a:ext>
            </a:extLst>
          </p:cNvPr>
          <p:cNvGrpSpPr/>
          <p:nvPr/>
        </p:nvGrpSpPr>
        <p:grpSpPr>
          <a:xfrm>
            <a:off x="6108700" y="1065626"/>
            <a:ext cx="5856288" cy="5289066"/>
            <a:chOff x="6108700" y="1065626"/>
            <a:chExt cx="5856288" cy="5289066"/>
          </a:xfrm>
        </p:grpSpPr>
        <p:sp>
          <p:nvSpPr>
            <p:cNvPr id="9" name="Rectangle 8">
              <a:extLst>
                <a:ext uri="{FF2B5EF4-FFF2-40B4-BE49-F238E27FC236}">
                  <a16:creationId xmlns:a16="http://schemas.microsoft.com/office/drawing/2014/main" id="{913530B2-9705-2843-BD9C-51328F19522D}"/>
                </a:ext>
              </a:extLst>
            </p:cNvPr>
            <p:cNvSpPr/>
            <p:nvPr/>
          </p:nvSpPr>
          <p:spPr>
            <a:xfrm>
              <a:off x="6108700" y="1065626"/>
              <a:ext cx="5856288" cy="52890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 name="Group 4">
              <a:extLst>
                <a:ext uri="{FF2B5EF4-FFF2-40B4-BE49-F238E27FC236}">
                  <a16:creationId xmlns:a16="http://schemas.microsoft.com/office/drawing/2014/main" id="{CEDC5B98-B819-7448-962C-A2DC087C742B}"/>
                </a:ext>
              </a:extLst>
            </p:cNvPr>
            <p:cNvGrpSpPr>
              <a:grpSpLocks noChangeAspect="1"/>
            </p:cNvGrpSpPr>
            <p:nvPr/>
          </p:nvGrpSpPr>
          <p:grpSpPr bwMode="auto">
            <a:xfrm>
              <a:off x="6343400" y="1187229"/>
              <a:ext cx="330296" cy="537692"/>
              <a:chOff x="820" y="1044"/>
              <a:chExt cx="344" cy="560"/>
            </a:xfrm>
            <a:solidFill>
              <a:schemeClr val="accent1"/>
            </a:solidFill>
          </p:grpSpPr>
          <p:sp>
            <p:nvSpPr>
              <p:cNvPr id="11" name="Freeform 5">
                <a:extLst>
                  <a:ext uri="{FF2B5EF4-FFF2-40B4-BE49-F238E27FC236}">
                    <a16:creationId xmlns:a16="http://schemas.microsoft.com/office/drawing/2014/main" id="{D4457D47-8A9A-FA49-8376-0299499E6C18}"/>
                  </a:ext>
                </a:extLst>
              </p:cNvPr>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2" name="Freeform 6">
                <a:extLst>
                  <a:ext uri="{FF2B5EF4-FFF2-40B4-BE49-F238E27FC236}">
                    <a16:creationId xmlns:a16="http://schemas.microsoft.com/office/drawing/2014/main" id="{8D0DCCCC-CC4B-9941-8F8C-6D4A1E6B15FF}"/>
                  </a:ext>
                </a:extLst>
              </p:cNvPr>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3" name="Freeform 7">
                <a:extLst>
                  <a:ext uri="{FF2B5EF4-FFF2-40B4-BE49-F238E27FC236}">
                    <a16:creationId xmlns:a16="http://schemas.microsoft.com/office/drawing/2014/main" id="{804BF262-A6B9-0D41-9131-0A4A93ED2FEA}"/>
                  </a:ext>
                </a:extLst>
              </p:cNvPr>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4" name="Freeform 8">
                <a:extLst>
                  <a:ext uri="{FF2B5EF4-FFF2-40B4-BE49-F238E27FC236}">
                    <a16:creationId xmlns:a16="http://schemas.microsoft.com/office/drawing/2014/main" id="{021DFC94-7051-6A49-B866-C35119AE14D3}"/>
                  </a:ext>
                </a:extLst>
              </p:cNvPr>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5" name="Freeform 9">
                <a:extLst>
                  <a:ext uri="{FF2B5EF4-FFF2-40B4-BE49-F238E27FC236}">
                    <a16:creationId xmlns:a16="http://schemas.microsoft.com/office/drawing/2014/main" id="{F33843D4-7637-C749-9B1E-8F4B1C05BBDB}"/>
                  </a:ext>
                </a:extLst>
              </p:cNvPr>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a:extLst>
              <a:ext uri="{FF2B5EF4-FFF2-40B4-BE49-F238E27FC236}">
                <a16:creationId xmlns:a16="http://schemas.microsoft.com/office/drawing/2014/main" id="{2141C09B-F0BD-F742-A3B6-E7E9489C5F49}"/>
              </a:ext>
            </a:extLst>
          </p:cNvPr>
          <p:cNvSpPr>
            <a:spLocks noGrp="1"/>
          </p:cNvSpPr>
          <p:nvPr>
            <p:ph type="title"/>
          </p:nvPr>
        </p:nvSpPr>
        <p:spPr/>
        <p:txBody>
          <a:bodyPr/>
          <a:lstStyle/>
          <a:p>
            <a:r>
              <a:rPr lang="en-US"/>
              <a:t>FEDERAL AND PROVINCIAL LAWS AND POLICIES</a:t>
            </a:r>
          </a:p>
        </p:txBody>
      </p:sp>
      <p:sp>
        <p:nvSpPr>
          <p:cNvPr id="3" name="Content Placeholder 2">
            <a:extLst>
              <a:ext uri="{FF2B5EF4-FFF2-40B4-BE49-F238E27FC236}">
                <a16:creationId xmlns:a16="http://schemas.microsoft.com/office/drawing/2014/main" id="{BCEC1EA1-2AF6-8345-AF8A-E1A8556DC76C}"/>
              </a:ext>
            </a:extLst>
          </p:cNvPr>
          <p:cNvSpPr>
            <a:spLocks noGrp="1"/>
          </p:cNvSpPr>
          <p:nvPr>
            <p:ph sz="half" idx="1"/>
          </p:nvPr>
        </p:nvSpPr>
        <p:spPr/>
        <p:txBody>
          <a:bodyPr>
            <a:normAutofit/>
          </a:bodyPr>
          <a:lstStyle/>
          <a:p>
            <a:r>
              <a:rPr lang="en-US"/>
              <a:t>There are federal and provincial laws and policies that outline worker's rights, which may or may not apply to your experiential learning opportunity, including:</a:t>
            </a:r>
          </a:p>
          <a:p>
            <a:pPr marL="342900" indent="-342900">
              <a:buFont typeface="Arial" panose="020B0604020202020204" pitchFamily="34" charset="0"/>
              <a:buChar char="•"/>
            </a:pPr>
            <a:r>
              <a:rPr lang="en-US" b="1" u="sng">
                <a:solidFill>
                  <a:schemeClr val="accent6">
                    <a:lumMod val="75000"/>
                  </a:schemeClr>
                </a:solidFill>
                <a:hlinkClick r:id="rId4"/>
              </a:rPr>
              <a:t>Ontario Occupational Health </a:t>
            </a:r>
            <a:br>
              <a:rPr lang="en-US" b="1" u="sng">
                <a:solidFill>
                  <a:schemeClr val="accent6">
                    <a:lumMod val="75000"/>
                  </a:schemeClr>
                </a:solidFill>
                <a:hlinkClick r:id="rId4"/>
              </a:rPr>
            </a:br>
            <a:r>
              <a:rPr lang="en-US" b="1" u="sng">
                <a:solidFill>
                  <a:schemeClr val="accent6">
                    <a:lumMod val="75000"/>
                  </a:schemeClr>
                </a:solidFill>
                <a:hlinkClick r:id="rId4"/>
              </a:rPr>
              <a:t>and Safety Act </a:t>
            </a:r>
            <a:endParaRPr lang="en-US" b="1" u="sng">
              <a:solidFill>
                <a:schemeClr val="accent6">
                  <a:lumMod val="75000"/>
                </a:schemeClr>
              </a:solidFill>
            </a:endParaRPr>
          </a:p>
          <a:p>
            <a:pPr marL="342900" indent="-342900">
              <a:buFont typeface="Arial" panose="020B0604020202020204" pitchFamily="34" charset="0"/>
              <a:buChar char="•"/>
            </a:pPr>
            <a:r>
              <a:rPr lang="en-US" b="1" u="sng">
                <a:solidFill>
                  <a:schemeClr val="accent1"/>
                </a:solidFill>
                <a:hlinkClick r:id="rId5">
                  <a:extLst>
                    <a:ext uri="{A12FA001-AC4F-418D-AE19-62706E023703}">
                      <ahyp:hlinkClr xmlns:ahyp="http://schemas.microsoft.com/office/drawing/2018/hyperlinkcolor" val="tx"/>
                    </a:ext>
                  </a:extLst>
                </a:hlinkClick>
              </a:rPr>
              <a:t>Employment Standards Act</a:t>
            </a:r>
            <a:endParaRPr lang="en-US" b="1" u="sng">
              <a:solidFill>
                <a:schemeClr val="accent1"/>
              </a:solidFill>
            </a:endParaRPr>
          </a:p>
        </p:txBody>
      </p:sp>
      <p:sp>
        <p:nvSpPr>
          <p:cNvPr id="38" name="Content Placeholder 37">
            <a:extLst>
              <a:ext uri="{FF2B5EF4-FFF2-40B4-BE49-F238E27FC236}">
                <a16:creationId xmlns:a16="http://schemas.microsoft.com/office/drawing/2014/main" id="{A26AB002-76CC-5A40-83FF-57BA7A012744}"/>
              </a:ext>
            </a:extLst>
          </p:cNvPr>
          <p:cNvSpPr>
            <a:spLocks noGrp="1"/>
          </p:cNvSpPr>
          <p:nvPr>
            <p:ph sz="half" idx="15"/>
          </p:nvPr>
        </p:nvSpPr>
        <p:spPr>
          <a:xfrm>
            <a:off x="6131498" y="1219200"/>
            <a:ext cx="5410928" cy="4525963"/>
          </a:xfrm>
        </p:spPr>
        <p:txBody>
          <a:bodyPr/>
          <a:lstStyle/>
          <a:p>
            <a:pPr lvl="2"/>
            <a:r>
              <a:rPr lang="en-US" b="1">
                <a:solidFill>
                  <a:schemeClr val="accent4">
                    <a:lumMod val="50000"/>
                  </a:schemeClr>
                </a:solidFill>
              </a:rPr>
              <a:t>Strategies for success: </a:t>
            </a:r>
          </a:p>
          <a:p>
            <a:pPr lvl="2"/>
            <a:r>
              <a:rPr lang="en-US">
                <a:latin typeface="Arial" panose="020B0604020202020204" pitchFamily="34" charset="0"/>
              </a:rPr>
              <a:t>Whether or not these provisions apply to your placement depends on various factors. </a:t>
            </a:r>
          </a:p>
          <a:p>
            <a:pPr lvl="2"/>
            <a:r>
              <a:rPr lang="en-US">
                <a:latin typeface="Arial" panose="020B0604020202020204" pitchFamily="34" charset="0"/>
              </a:rPr>
              <a:t>Ask your course instructor, program coordinator and/or external site supervisor for more information about your rights in the workplace.</a:t>
            </a:r>
          </a:p>
          <a:p>
            <a:endParaRPr lang="en-US"/>
          </a:p>
        </p:txBody>
      </p:sp>
      <p:pic>
        <p:nvPicPr>
          <p:cNvPr id="7" name="Picture 6">
            <a:extLst>
              <a:ext uri="{FF2B5EF4-FFF2-40B4-BE49-F238E27FC236}">
                <a16:creationId xmlns:a16="http://schemas.microsoft.com/office/drawing/2014/main" id="{97ED9E89-E779-2E49-8E9A-E91C3CE460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261229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53F19E0-40C5-6845-992A-691511025467}"/>
              </a:ext>
            </a:extLst>
          </p:cNvPr>
          <p:cNvGrpSpPr/>
          <p:nvPr/>
        </p:nvGrpSpPr>
        <p:grpSpPr>
          <a:xfrm>
            <a:off x="6108700" y="1065626"/>
            <a:ext cx="5856288" cy="5289066"/>
            <a:chOff x="6108700" y="1065626"/>
            <a:chExt cx="5856288" cy="5289066"/>
          </a:xfrm>
        </p:grpSpPr>
        <p:sp>
          <p:nvSpPr>
            <p:cNvPr id="18" name="Rectangle 17">
              <a:extLst>
                <a:ext uri="{FF2B5EF4-FFF2-40B4-BE49-F238E27FC236}">
                  <a16:creationId xmlns:a16="http://schemas.microsoft.com/office/drawing/2014/main" id="{913530B2-9705-2843-BD9C-51328F19522D}"/>
                </a:ext>
              </a:extLst>
            </p:cNvPr>
            <p:cNvSpPr/>
            <p:nvPr/>
          </p:nvSpPr>
          <p:spPr>
            <a:xfrm>
              <a:off x="6108700" y="1065626"/>
              <a:ext cx="5856288" cy="52890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9" name="Group 4">
              <a:extLst>
                <a:ext uri="{FF2B5EF4-FFF2-40B4-BE49-F238E27FC236}">
                  <a16:creationId xmlns:a16="http://schemas.microsoft.com/office/drawing/2014/main" id="{CEDC5B98-B819-7448-962C-A2DC087C742B}"/>
                </a:ext>
              </a:extLst>
            </p:cNvPr>
            <p:cNvGrpSpPr>
              <a:grpSpLocks noChangeAspect="1"/>
            </p:cNvGrpSpPr>
            <p:nvPr/>
          </p:nvGrpSpPr>
          <p:grpSpPr bwMode="auto">
            <a:xfrm>
              <a:off x="6343400" y="1187229"/>
              <a:ext cx="330296" cy="537692"/>
              <a:chOff x="820" y="1044"/>
              <a:chExt cx="344" cy="560"/>
            </a:xfrm>
            <a:solidFill>
              <a:schemeClr val="accent1"/>
            </a:solidFill>
          </p:grpSpPr>
          <p:sp>
            <p:nvSpPr>
              <p:cNvPr id="20" name="Freeform 5">
                <a:extLst>
                  <a:ext uri="{FF2B5EF4-FFF2-40B4-BE49-F238E27FC236}">
                    <a16:creationId xmlns:a16="http://schemas.microsoft.com/office/drawing/2014/main" id="{D4457D47-8A9A-FA49-8376-0299499E6C18}"/>
                  </a:ext>
                </a:extLst>
              </p:cNvPr>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1" name="Freeform 6">
                <a:extLst>
                  <a:ext uri="{FF2B5EF4-FFF2-40B4-BE49-F238E27FC236}">
                    <a16:creationId xmlns:a16="http://schemas.microsoft.com/office/drawing/2014/main" id="{8D0DCCCC-CC4B-9941-8F8C-6D4A1E6B15FF}"/>
                  </a:ext>
                </a:extLst>
              </p:cNvPr>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2" name="Freeform 7">
                <a:extLst>
                  <a:ext uri="{FF2B5EF4-FFF2-40B4-BE49-F238E27FC236}">
                    <a16:creationId xmlns:a16="http://schemas.microsoft.com/office/drawing/2014/main" id="{804BF262-A6B9-0D41-9131-0A4A93ED2FEA}"/>
                  </a:ext>
                </a:extLst>
              </p:cNvPr>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3" name="Freeform 8">
                <a:extLst>
                  <a:ext uri="{FF2B5EF4-FFF2-40B4-BE49-F238E27FC236}">
                    <a16:creationId xmlns:a16="http://schemas.microsoft.com/office/drawing/2014/main" id="{021DFC94-7051-6A49-B866-C35119AE14D3}"/>
                  </a:ext>
                </a:extLst>
              </p:cNvPr>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4" name="Freeform 9">
                <a:extLst>
                  <a:ext uri="{FF2B5EF4-FFF2-40B4-BE49-F238E27FC236}">
                    <a16:creationId xmlns:a16="http://schemas.microsoft.com/office/drawing/2014/main" id="{F33843D4-7637-C749-9B1E-8F4B1C05BBDB}"/>
                  </a:ext>
                </a:extLst>
              </p:cNvPr>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a:extLst>
              <a:ext uri="{FF2B5EF4-FFF2-40B4-BE49-F238E27FC236}">
                <a16:creationId xmlns:a16="http://schemas.microsoft.com/office/drawing/2014/main" id="{2141C09B-F0BD-F742-A3B6-E7E9489C5F49}"/>
              </a:ext>
            </a:extLst>
          </p:cNvPr>
          <p:cNvSpPr>
            <a:spLocks noGrp="1"/>
          </p:cNvSpPr>
          <p:nvPr>
            <p:ph type="title"/>
          </p:nvPr>
        </p:nvSpPr>
        <p:spPr/>
        <p:txBody>
          <a:bodyPr/>
          <a:lstStyle/>
          <a:p>
            <a:r>
              <a:rPr lang="en-US"/>
              <a:t>ONTARIO OCCUPATIONAL HEALTH AND SAFETY ACT</a:t>
            </a:r>
          </a:p>
        </p:txBody>
      </p:sp>
      <p:sp>
        <p:nvSpPr>
          <p:cNvPr id="3" name="Content Placeholder 2">
            <a:extLst>
              <a:ext uri="{FF2B5EF4-FFF2-40B4-BE49-F238E27FC236}">
                <a16:creationId xmlns:a16="http://schemas.microsoft.com/office/drawing/2014/main" id="{BCEC1EA1-2AF6-8345-AF8A-E1A8556DC76C}"/>
              </a:ext>
            </a:extLst>
          </p:cNvPr>
          <p:cNvSpPr>
            <a:spLocks noGrp="1"/>
          </p:cNvSpPr>
          <p:nvPr>
            <p:ph sz="half" idx="1"/>
          </p:nvPr>
        </p:nvSpPr>
        <p:spPr>
          <a:xfrm>
            <a:off x="848298" y="1219200"/>
            <a:ext cx="5080000" cy="5182703"/>
          </a:xfrm>
        </p:spPr>
        <p:txBody>
          <a:bodyPr vert="horz" lIns="91440" tIns="45720" rIns="91440" bIns="45720" rtlCol="0" anchor="t">
            <a:normAutofit/>
          </a:bodyPr>
          <a:lstStyle/>
          <a:p>
            <a:pPr marL="0" indent="0">
              <a:lnSpc>
                <a:spcPct val="120000"/>
              </a:lnSpc>
              <a:spcBef>
                <a:spcPts val="0"/>
              </a:spcBef>
              <a:spcAft>
                <a:spcPts val="600"/>
              </a:spcAft>
              <a:buNone/>
            </a:pPr>
            <a:r>
              <a:rPr lang="en-US" sz="2000">
                <a:cs typeface="Arial"/>
              </a:rPr>
              <a:t>For instance, </a:t>
            </a:r>
            <a:r>
              <a:rPr lang="en-US" sz="2000"/>
              <a:t>under the </a:t>
            </a:r>
            <a:r>
              <a:rPr lang="en-US" sz="2000" b="1"/>
              <a:t>Ontario Occupational Health and Safety Act</a:t>
            </a:r>
            <a:r>
              <a:rPr lang="en-US" sz="2000"/>
              <a:t>, student trainees have:</a:t>
            </a:r>
            <a:endParaRPr lang="en-US" sz="2000">
              <a:cs typeface="Arial"/>
            </a:endParaRPr>
          </a:p>
          <a:p>
            <a:pPr marL="342900" indent="-342900">
              <a:lnSpc>
                <a:spcPct val="120000"/>
              </a:lnSpc>
              <a:spcBef>
                <a:spcPts val="0"/>
              </a:spcBef>
              <a:spcAft>
                <a:spcPts val="600"/>
              </a:spcAft>
              <a:buFont typeface="Arial" panose="020B0604020202020204" pitchFamily="34" charset="0"/>
              <a:buChar char="•"/>
            </a:pPr>
            <a:r>
              <a:rPr lang="en-US" sz="2000"/>
              <a:t>The right to know about potential hazards in their work</a:t>
            </a:r>
            <a:endParaRPr lang="en-US" sz="2000">
              <a:cs typeface="Arial"/>
            </a:endParaRPr>
          </a:p>
          <a:p>
            <a:pPr marL="342900" indent="-342900">
              <a:lnSpc>
                <a:spcPct val="120000"/>
              </a:lnSpc>
              <a:spcBef>
                <a:spcPts val="0"/>
              </a:spcBef>
              <a:spcAft>
                <a:spcPts val="600"/>
              </a:spcAft>
              <a:buFont typeface="Arial" panose="020B0604020202020204" pitchFamily="34" charset="0"/>
              <a:buChar char="•"/>
            </a:pPr>
            <a:r>
              <a:rPr lang="en-US" sz="2000"/>
              <a:t>The right to refuse work that they believe is dangerous to either their </a:t>
            </a:r>
            <a:br>
              <a:rPr lang="en-US" sz="2000"/>
            </a:br>
            <a:r>
              <a:rPr lang="en-US" sz="2000"/>
              <a:t>own health and safety or that of </a:t>
            </a:r>
            <a:br>
              <a:rPr lang="en-US" sz="2000"/>
            </a:br>
            <a:r>
              <a:rPr lang="en-US" sz="2000"/>
              <a:t>another worker</a:t>
            </a:r>
            <a:endParaRPr lang="en-US" sz="2000">
              <a:cs typeface="Arial"/>
            </a:endParaRPr>
          </a:p>
          <a:p>
            <a:pPr marL="342900" indent="-342900">
              <a:lnSpc>
                <a:spcPct val="120000"/>
              </a:lnSpc>
              <a:spcBef>
                <a:spcPts val="0"/>
              </a:spcBef>
              <a:spcAft>
                <a:spcPts val="600"/>
              </a:spcAft>
              <a:buFont typeface="Arial" panose="020B0604020202020204" pitchFamily="34" charset="0"/>
              <a:buChar char="•"/>
            </a:pPr>
            <a:r>
              <a:rPr lang="en-US" sz="2000"/>
              <a:t>An obligation to follow Health and Safety regulations, including </a:t>
            </a:r>
            <a:br>
              <a:rPr lang="en-US" sz="2000"/>
            </a:br>
            <a:r>
              <a:rPr lang="en-US" sz="2000"/>
              <a:t>appropriate immunizations</a:t>
            </a:r>
            <a:endParaRPr lang="en-US" sz="2000">
              <a:cs typeface="Arial"/>
            </a:endParaRPr>
          </a:p>
          <a:p>
            <a:pPr marL="0" indent="0">
              <a:lnSpc>
                <a:spcPct val="120000"/>
              </a:lnSpc>
              <a:spcBef>
                <a:spcPts val="0"/>
              </a:spcBef>
              <a:spcAft>
                <a:spcPts val="600"/>
              </a:spcAft>
              <a:buNone/>
            </a:pPr>
            <a:endParaRPr lang="en-US" sz="2000" i="1"/>
          </a:p>
        </p:txBody>
      </p:sp>
      <p:sp>
        <p:nvSpPr>
          <p:cNvPr id="6" name="Content Placeholder 5">
            <a:extLst>
              <a:ext uri="{FF2B5EF4-FFF2-40B4-BE49-F238E27FC236}">
                <a16:creationId xmlns:a16="http://schemas.microsoft.com/office/drawing/2014/main" id="{486A4A6A-002C-8A41-955F-49835FA2A320}"/>
              </a:ext>
            </a:extLst>
          </p:cNvPr>
          <p:cNvSpPr>
            <a:spLocks noGrp="1"/>
          </p:cNvSpPr>
          <p:nvPr>
            <p:ph sz="half" idx="15"/>
          </p:nvPr>
        </p:nvSpPr>
        <p:spPr/>
        <p:txBody>
          <a:bodyPr/>
          <a:lstStyle/>
          <a:p>
            <a:pPr lvl="2">
              <a:buClr>
                <a:srgbClr val="007FA3">
                  <a:lumMod val="75000"/>
                </a:srgbClr>
              </a:buClr>
            </a:pPr>
            <a:r>
              <a:rPr lang="en-US" b="1">
                <a:solidFill>
                  <a:srgbClr val="09A0BA">
                    <a:lumMod val="50000"/>
                  </a:srgbClr>
                </a:solidFill>
              </a:rPr>
              <a:t>Strategies for success: </a:t>
            </a:r>
          </a:p>
          <a:p>
            <a:pPr lvl="2"/>
            <a:r>
              <a:rPr lang="en-US">
                <a:latin typeface="Arial" panose="020B0604020202020204" pitchFamily="34" charset="0"/>
              </a:rPr>
              <a:t>These rights apply to paid and unpaid experiences (for credit or for program requirement) in external organizations as well as service of direct benefit to the University of Toronto (e.g. credit-bearing undergraduate research).</a:t>
            </a:r>
            <a:endParaRPr lang="en-US"/>
          </a:p>
        </p:txBody>
      </p:sp>
      <p:pic>
        <p:nvPicPr>
          <p:cNvPr id="9" name="Picture 8">
            <a:extLst>
              <a:ext uri="{FF2B5EF4-FFF2-40B4-BE49-F238E27FC236}">
                <a16:creationId xmlns:a16="http://schemas.microsoft.com/office/drawing/2014/main" id="{2F2697DA-8B86-1442-A8AE-B723903C2C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3773520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B33C7F-DB57-2944-B273-FBAD2150211B}"/>
              </a:ext>
            </a:extLst>
          </p:cNvPr>
          <p:cNvSpPr>
            <a:spLocks noGrp="1"/>
          </p:cNvSpPr>
          <p:nvPr>
            <p:ph type="title"/>
          </p:nvPr>
        </p:nvSpPr>
        <p:spPr/>
        <p:txBody>
          <a:bodyPr/>
          <a:lstStyle/>
          <a:p>
            <a:r>
              <a:rPr lang="en-US"/>
              <a:t>MODULE OBJECTIVES</a:t>
            </a:r>
          </a:p>
        </p:txBody>
      </p:sp>
      <p:sp>
        <p:nvSpPr>
          <p:cNvPr id="3" name="Content Placeholder 2">
            <a:extLst>
              <a:ext uri="{FF2B5EF4-FFF2-40B4-BE49-F238E27FC236}">
                <a16:creationId xmlns:a16="http://schemas.microsoft.com/office/drawing/2014/main" id="{A9DB27ED-C941-754C-8F58-FD77CD9AF369}"/>
              </a:ext>
            </a:extLst>
          </p:cNvPr>
          <p:cNvSpPr>
            <a:spLocks noGrp="1"/>
          </p:cNvSpPr>
          <p:nvPr>
            <p:ph sz="half" idx="1"/>
          </p:nvPr>
        </p:nvSpPr>
        <p:spPr/>
        <p:txBody>
          <a:bodyPr/>
          <a:lstStyle/>
          <a:p>
            <a:r>
              <a:rPr lang="en-US"/>
              <a:t>This module will introduce activities and strategies for </a:t>
            </a:r>
            <a:r>
              <a:rPr lang="en-US" b="1"/>
              <a:t>getting the most from your experiential learning</a:t>
            </a:r>
            <a:r>
              <a:rPr lang="en-US"/>
              <a:t> opportunity. </a:t>
            </a:r>
          </a:p>
          <a:p>
            <a:endParaRPr lang="en-US"/>
          </a:p>
          <a:p>
            <a:endParaRPr lang="en-US"/>
          </a:p>
        </p:txBody>
      </p:sp>
      <p:sp>
        <p:nvSpPr>
          <p:cNvPr id="12" name="Content Placeholder 11">
            <a:extLst>
              <a:ext uri="{FF2B5EF4-FFF2-40B4-BE49-F238E27FC236}">
                <a16:creationId xmlns:a16="http://schemas.microsoft.com/office/drawing/2014/main" id="{4C67A3B1-B396-234A-B45C-C98ECB17490B}"/>
              </a:ext>
            </a:extLst>
          </p:cNvPr>
          <p:cNvSpPr>
            <a:spLocks noGrp="1"/>
          </p:cNvSpPr>
          <p:nvPr>
            <p:ph sz="half" idx="15"/>
          </p:nvPr>
        </p:nvSpPr>
        <p:spPr/>
        <p:txBody>
          <a:bodyPr/>
          <a:lstStyle/>
          <a:p>
            <a:r>
              <a:rPr lang="en-US"/>
              <a:t>By the end of this module you will:</a:t>
            </a:r>
          </a:p>
          <a:p>
            <a:pPr marL="342900" indent="-342900">
              <a:buFont typeface="Wingdings" pitchFamily="2" charset="2"/>
              <a:buChar char="ü"/>
            </a:pPr>
            <a:r>
              <a:rPr lang="en-US"/>
              <a:t>Be more </a:t>
            </a:r>
            <a:r>
              <a:rPr lang="en-US" b="1"/>
              <a:t>familiar with strategies </a:t>
            </a:r>
            <a:r>
              <a:rPr lang="en-US"/>
              <a:t>you can use before and during the experience to ensure success</a:t>
            </a:r>
          </a:p>
          <a:p>
            <a:pPr marL="342900" indent="-342900">
              <a:buFont typeface="Wingdings" pitchFamily="2" charset="2"/>
              <a:buChar char="ü"/>
            </a:pPr>
            <a:r>
              <a:rPr lang="en-US"/>
              <a:t>Be aware of </a:t>
            </a:r>
            <a:r>
              <a:rPr lang="en-US" b="1"/>
              <a:t>University of Toronto resources and policies </a:t>
            </a:r>
            <a:r>
              <a:rPr lang="en-US"/>
              <a:t>that may apply to this experience</a:t>
            </a:r>
          </a:p>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8577" y="18689"/>
            <a:ext cx="861192" cy="861192"/>
          </a:xfrm>
          <a:prstGeom prst="rect">
            <a:avLst/>
          </a:prstGeom>
        </p:spPr>
      </p:pic>
    </p:spTree>
    <p:custDataLst>
      <p:tags r:id="rId1"/>
    </p:custDataLst>
    <p:extLst>
      <p:ext uri="{BB962C8B-B14F-4D97-AF65-F5344CB8AC3E}">
        <p14:creationId xmlns:p14="http://schemas.microsoft.com/office/powerpoint/2010/main" val="1168879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CHECK FOR UNDERSTANDING</a:t>
            </a:r>
          </a:p>
        </p:txBody>
      </p:sp>
      <p:sp>
        <p:nvSpPr>
          <p:cNvPr id="3" name="Content Placeholder 2">
            <a:extLst>
              <a:ext uri="{FF2B5EF4-FFF2-40B4-BE49-F238E27FC236}">
                <a16:creationId xmlns:a16="http://schemas.microsoft.com/office/drawing/2014/main" id="{EE8B90B4-5D9A-2842-BB9A-3956FAF46297}"/>
              </a:ext>
            </a:extLst>
          </p:cNvPr>
          <p:cNvSpPr>
            <a:spLocks noGrp="1"/>
          </p:cNvSpPr>
          <p:nvPr>
            <p:ph sz="half" idx="13"/>
          </p:nvPr>
        </p:nvSpPr>
        <p:spPr/>
        <p:txBody>
          <a:bodyPr/>
          <a:lstStyle/>
          <a:p>
            <a:r>
              <a:rPr lang="en-US" b="1"/>
              <a:t>Match the situation below </a:t>
            </a:r>
            <a:r>
              <a:rPr lang="en-US"/>
              <a:t>with the likely source of information </a:t>
            </a:r>
            <a:br>
              <a:rPr lang="en-US"/>
            </a:br>
            <a:r>
              <a:rPr lang="en-US"/>
              <a:t>for answering questions you may have. </a:t>
            </a:r>
          </a:p>
        </p:txBody>
      </p:sp>
      <p:graphicFrame>
        <p:nvGraphicFramePr>
          <p:cNvPr id="4" name="Table 3"/>
          <p:cNvGraphicFramePr>
            <a:graphicFrameLocks noGrp="1"/>
          </p:cNvGraphicFramePr>
          <p:nvPr>
            <p:extLst>
              <p:ext uri="{D42A27DB-BD31-4B8C-83A1-F6EECF244321}">
                <p14:modId xmlns:p14="http://schemas.microsoft.com/office/powerpoint/2010/main" val="1882391260"/>
              </p:ext>
            </p:extLst>
          </p:nvPr>
        </p:nvGraphicFramePr>
        <p:xfrm>
          <a:off x="838200" y="2376820"/>
          <a:ext cx="10591800" cy="3397975"/>
        </p:xfrm>
        <a:graphic>
          <a:graphicData uri="http://schemas.openxmlformats.org/drawingml/2006/table">
            <a:tbl>
              <a:tblPr>
                <a:tableStyleId>{2D5ABB26-0587-4C30-8999-92F81FD0307C}</a:tableStyleId>
              </a:tblPr>
              <a:tblGrid>
                <a:gridCol w="4813300">
                  <a:extLst>
                    <a:ext uri="{9D8B030D-6E8A-4147-A177-3AD203B41FA5}">
                      <a16:colId xmlns:a16="http://schemas.microsoft.com/office/drawing/2014/main" val="20000"/>
                    </a:ext>
                  </a:extLst>
                </a:gridCol>
                <a:gridCol w="5778500">
                  <a:extLst>
                    <a:ext uri="{9D8B030D-6E8A-4147-A177-3AD203B41FA5}">
                      <a16:colId xmlns:a16="http://schemas.microsoft.com/office/drawing/2014/main" val="20001"/>
                    </a:ext>
                  </a:extLst>
                </a:gridCol>
              </a:tblGrid>
              <a:tr h="1020535">
                <a:tc>
                  <a:txBody>
                    <a:bodyPr/>
                    <a:lstStyle/>
                    <a:p>
                      <a:pPr marL="457200" indent="-457200">
                        <a:buFont typeface="+mj-lt"/>
                        <a:buAutoNum type="arabicPeriod"/>
                      </a:pPr>
                      <a:r>
                        <a:rPr lang="en-US" sz="2400" baseline="0"/>
                        <a:t>Sharing </a:t>
                      </a:r>
                      <a:r>
                        <a:rPr lang="en-US" sz="2400"/>
                        <a:t>information </a:t>
                      </a:r>
                      <a:br>
                        <a:rPr lang="en-US" sz="2400"/>
                      </a:br>
                      <a:r>
                        <a:rPr lang="en-US" sz="2400"/>
                        <a:t>from a lab</a:t>
                      </a:r>
                      <a:r>
                        <a:rPr lang="en-US" sz="2400" baseline="0"/>
                        <a:t> study</a:t>
                      </a:r>
                      <a:endParaRPr lang="en-US" sz="2400"/>
                    </a:p>
                  </a:txBody>
                  <a:tcPr/>
                </a:tc>
                <a:tc>
                  <a:txBody>
                    <a:bodyPr/>
                    <a:lstStyle/>
                    <a:p>
                      <a:pPr marL="457200" indent="-457200" algn="l" defTabSz="914400" rtl="0" eaLnBrk="1" latinLnBrk="0" hangingPunct="1">
                        <a:buFont typeface="Wingdings" pitchFamily="2" charset="2"/>
                        <a:buChar char="q"/>
                      </a:pPr>
                      <a:r>
                        <a:rPr lang="en-US" sz="2400" kern="1200" baseline="0"/>
                        <a:t>U of T’s use of Technology Policy</a:t>
                      </a:r>
                    </a:p>
                  </a:txBody>
                  <a:tcPr/>
                </a:tc>
                <a:extLst>
                  <a:ext uri="{0D108BD9-81ED-4DB2-BD59-A6C34878D82A}">
                    <a16:rowId xmlns:a16="http://schemas.microsoft.com/office/drawing/2014/main" val="10000"/>
                  </a:ext>
                </a:extLst>
              </a:tr>
              <a:tr h="1183821">
                <a:tc>
                  <a:txBody>
                    <a:bodyPr/>
                    <a:lstStyle/>
                    <a:p>
                      <a:pPr marL="457200" indent="-457200">
                        <a:buFont typeface="+mj-lt"/>
                        <a:buAutoNum type="arabicPeriod" startAt="2"/>
                      </a:pPr>
                      <a:r>
                        <a:rPr lang="en-US" sz="2400"/>
                        <a:t>Safety</a:t>
                      </a:r>
                      <a:r>
                        <a:rPr lang="en-US" sz="2400" baseline="0"/>
                        <a:t> in the workplace</a:t>
                      </a:r>
                      <a:endParaRPr lang="en-US" sz="2400"/>
                    </a:p>
                  </a:txBody>
                  <a:tcPr/>
                </a:tc>
                <a:tc>
                  <a:txBody>
                    <a:bodyPr/>
                    <a:lstStyle/>
                    <a:p>
                      <a:pPr marL="457200" indent="-457200" algn="l" defTabSz="914400" rtl="0" eaLnBrk="1" latinLnBrk="0" hangingPunct="1">
                        <a:buFont typeface="Wingdings" pitchFamily="2" charset="2"/>
                        <a:buChar char="q"/>
                      </a:pPr>
                      <a:r>
                        <a:rPr lang="en-US" sz="2400" kern="1200"/>
                        <a:t>U of T’s Research and Ethical Conduct Policy</a:t>
                      </a:r>
                      <a:br>
                        <a:rPr lang="en-US" sz="2400" kern="1200"/>
                      </a:br>
                      <a:endParaRPr lang="en-US" sz="2400" kern="1200"/>
                    </a:p>
                  </a:txBody>
                  <a:tcPr/>
                </a:tc>
                <a:extLst>
                  <a:ext uri="{0D108BD9-81ED-4DB2-BD59-A6C34878D82A}">
                    <a16:rowId xmlns:a16="http://schemas.microsoft.com/office/drawing/2014/main" val="10001"/>
                  </a:ext>
                </a:extLst>
              </a:tr>
              <a:tr h="1119241">
                <a:tc>
                  <a:txBody>
                    <a:bodyPr/>
                    <a:lstStyle/>
                    <a:p>
                      <a:pPr marL="457200" indent="-457200">
                        <a:buFont typeface="+mj-lt"/>
                        <a:buAutoNum type="arabicPeriod" startAt="3"/>
                      </a:pPr>
                      <a:r>
                        <a:rPr lang="en-US" sz="2400"/>
                        <a:t>Use</a:t>
                      </a:r>
                      <a:r>
                        <a:rPr lang="en-US" sz="2400" baseline="0"/>
                        <a:t> of university email </a:t>
                      </a:r>
                      <a:br>
                        <a:rPr lang="en-US" sz="2400" baseline="0"/>
                      </a:br>
                      <a:r>
                        <a:rPr lang="en-US" sz="2400" baseline="0"/>
                        <a:t>and web services</a:t>
                      </a:r>
                      <a:endParaRPr lang="en-US" sz="2400"/>
                    </a:p>
                  </a:txBody>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2400" kern="1200"/>
                        <a:t>Ontario Occupational Health </a:t>
                      </a:r>
                      <a:br>
                        <a:rPr lang="en-US" sz="2400" kern="1200"/>
                      </a:br>
                      <a:r>
                        <a:rPr lang="en-US" sz="2400" kern="1200"/>
                        <a:t>and Safety Act</a:t>
                      </a:r>
                    </a:p>
                    <a:p>
                      <a:pPr marL="342900" indent="-342900">
                        <a:buFont typeface="Wingdings" pitchFamily="2" charset="2"/>
                        <a:buChar char="q"/>
                      </a:pPr>
                      <a:endParaRPr lang="en-US" sz="2400"/>
                    </a:p>
                  </a:txBody>
                  <a:tcP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9323E879-2D36-F448-8D7B-E05AA5B33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4189739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195" y="-58994"/>
            <a:ext cx="12177713" cy="6916994"/>
          </a:xfrm>
          <a:prstGeom prst="rect">
            <a:avLst/>
          </a:prstGeom>
          <a:gradFill flip="none" rotWithShape="1">
            <a:gsLst>
              <a:gs pos="0">
                <a:schemeClr val="accent5">
                  <a:lumMod val="75000"/>
                </a:schemeClr>
              </a:gs>
              <a:gs pos="73000">
                <a:srgbClr val="424040">
                  <a:alpha val="92000"/>
                </a:srgbClr>
              </a:gs>
              <a:gs pos="37000">
                <a:schemeClr val="accent4">
                  <a:alpha val="9000"/>
                </a:schemeClr>
              </a:gs>
              <a:gs pos="19000">
                <a:schemeClr val="accent5">
                  <a:lumMod val="75000"/>
                  <a:alpha val="51000"/>
                </a:schemeClr>
              </a:gs>
              <a:gs pos="54000">
                <a:schemeClr val="bg2">
                  <a:lumMod val="25000"/>
                  <a:alpha val="43000"/>
                </a:schemeClr>
              </a:gs>
              <a:gs pos="100000">
                <a:schemeClr val="accent3">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4" descr="Two people sitting at a table using a computer&#10;&#10;Description generated with high confidence">
            <a:extLst>
              <a:ext uri="{FF2B5EF4-FFF2-40B4-BE49-F238E27FC236}">
                <a16:creationId xmlns:a16="http://schemas.microsoft.com/office/drawing/2014/main" id="{E695A08F-971F-4F17-BCF0-768B9A2943F1}"/>
              </a:ext>
            </a:extLst>
          </p:cNvPr>
          <p:cNvPicPr>
            <a:picLocks noChangeAspect="1"/>
          </p:cNvPicPr>
          <p:nvPr/>
        </p:nvPicPr>
        <p:blipFill rotWithShape="1">
          <a:blip r:embed="rId4"/>
          <a:srcRect l="921" t="-665" r="-960" b="15095"/>
          <a:stretch/>
        </p:blipFill>
        <p:spPr>
          <a:xfrm>
            <a:off x="-93405" y="-147484"/>
            <a:ext cx="12285405" cy="7005484"/>
          </a:xfrm>
          <a:prstGeom prst="rect">
            <a:avLst/>
          </a:prstGeom>
        </p:spPr>
      </p:pic>
      <p:sp>
        <p:nvSpPr>
          <p:cNvPr id="4" name="Title 3"/>
          <p:cNvSpPr>
            <a:spLocks noGrp="1"/>
          </p:cNvSpPr>
          <p:nvPr>
            <p:ph type="title"/>
          </p:nvPr>
        </p:nvSpPr>
        <p:spPr/>
        <p:txBody>
          <a:bodyPr/>
          <a:lstStyle/>
          <a:p>
            <a:r>
              <a:rPr lang="en-US"/>
              <a:t>Resources to </a:t>
            </a:r>
            <a:br>
              <a:rPr lang="en-US"/>
            </a:br>
            <a:r>
              <a:rPr lang="en-US"/>
              <a:t>Support Your Experience</a:t>
            </a:r>
            <a:endParaRPr lang="en-CA"/>
          </a:p>
        </p:txBody>
      </p:sp>
    </p:spTree>
    <p:custDataLst>
      <p:tags r:id="rId1"/>
    </p:custDataLst>
    <p:extLst>
      <p:ext uri="{BB962C8B-B14F-4D97-AF65-F5344CB8AC3E}">
        <p14:creationId xmlns:p14="http://schemas.microsoft.com/office/powerpoint/2010/main" val="262389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B010-52A0-374F-A59F-1C58F2C1B057}"/>
              </a:ext>
            </a:extLst>
          </p:cNvPr>
          <p:cNvSpPr>
            <a:spLocks noGrp="1"/>
          </p:cNvSpPr>
          <p:nvPr>
            <p:ph type="title"/>
          </p:nvPr>
        </p:nvSpPr>
        <p:spPr/>
        <p:txBody>
          <a:bodyPr/>
          <a:lstStyle/>
          <a:p>
            <a:r>
              <a:rPr lang="en-US"/>
              <a:t>UNDERSTANDING ACCOMMODATIONS</a:t>
            </a:r>
          </a:p>
        </p:txBody>
      </p:sp>
      <p:sp>
        <p:nvSpPr>
          <p:cNvPr id="3" name="Content Placeholder 2">
            <a:extLst>
              <a:ext uri="{FF2B5EF4-FFF2-40B4-BE49-F238E27FC236}">
                <a16:creationId xmlns:a16="http://schemas.microsoft.com/office/drawing/2014/main" id="{55D75C4C-082F-DC46-8159-754449096697}"/>
              </a:ext>
            </a:extLst>
          </p:cNvPr>
          <p:cNvSpPr>
            <a:spLocks noGrp="1"/>
          </p:cNvSpPr>
          <p:nvPr>
            <p:ph sz="half" idx="1"/>
          </p:nvPr>
        </p:nvSpPr>
        <p:spPr/>
        <p:txBody>
          <a:bodyPr vert="horz" lIns="91440" tIns="45720" rIns="91440" bIns="45720" rtlCol="0" anchor="t">
            <a:normAutofit/>
          </a:bodyPr>
          <a:lstStyle/>
          <a:p>
            <a:r>
              <a:rPr lang="en-US">
                <a:ea typeface="Verdana"/>
                <a:cs typeface="Arial"/>
              </a:rPr>
              <a:t>We all have </a:t>
            </a:r>
            <a:r>
              <a:rPr lang="en-US" b="1">
                <a:ea typeface="Verdana"/>
                <a:cs typeface="Arial"/>
              </a:rPr>
              <a:t>unique </a:t>
            </a:r>
            <a:br>
              <a:rPr lang="en-US" b="1">
                <a:ea typeface="Verdana"/>
                <a:cs typeface="Arial"/>
              </a:rPr>
            </a:br>
            <a:r>
              <a:rPr lang="en-US">
                <a:ea typeface="Verdana"/>
                <a:cs typeface="Arial"/>
              </a:rPr>
              <a:t>and </a:t>
            </a:r>
            <a:r>
              <a:rPr lang="en-US" b="1">
                <a:ea typeface="Verdana"/>
                <a:cs typeface="Arial"/>
              </a:rPr>
              <a:t>intersecting</a:t>
            </a:r>
            <a:r>
              <a:rPr lang="en-US">
                <a:ea typeface="Verdana"/>
                <a:cs typeface="Arial"/>
              </a:rPr>
              <a:t> identities, priorities and needs. </a:t>
            </a:r>
            <a:endParaRPr lang="en-US"/>
          </a:p>
          <a:p>
            <a:r>
              <a:rPr lang="en-US">
                <a:ea typeface="Verdana"/>
                <a:cs typeface="Arial"/>
              </a:rPr>
              <a:t>Some accommodation needs </a:t>
            </a:r>
            <a:br>
              <a:rPr lang="en-US"/>
            </a:br>
            <a:r>
              <a:rPr lang="en-US">
                <a:ea typeface="Verdana"/>
                <a:cs typeface="Arial"/>
              </a:rPr>
              <a:t>may be short term (e.g. temporary mobility needs) and others may </a:t>
            </a:r>
            <a:br>
              <a:rPr lang="en-US"/>
            </a:br>
            <a:r>
              <a:rPr lang="en-US">
                <a:ea typeface="Verdana"/>
                <a:cs typeface="Arial"/>
              </a:rPr>
              <a:t>be longer-term (e.g. child care).</a:t>
            </a:r>
          </a:p>
          <a:p>
            <a:endParaRPr lang="en-US"/>
          </a:p>
          <a:p>
            <a:endParaRPr lang="en-US"/>
          </a:p>
          <a:p>
            <a:endParaRPr lang="en-US"/>
          </a:p>
          <a:p>
            <a:endParaRPr lang="en-US"/>
          </a:p>
          <a:p>
            <a:endParaRPr lang="en-US"/>
          </a:p>
          <a:p>
            <a:endParaRPr lang="en-US"/>
          </a:p>
        </p:txBody>
      </p:sp>
      <p:sp>
        <p:nvSpPr>
          <p:cNvPr id="5" name="Content Placeholder 4">
            <a:extLst>
              <a:ext uri="{FF2B5EF4-FFF2-40B4-BE49-F238E27FC236}">
                <a16:creationId xmlns:a16="http://schemas.microsoft.com/office/drawing/2014/main" id="{D50F7A73-61CA-634E-883D-66B1845330C0}"/>
              </a:ext>
            </a:extLst>
          </p:cNvPr>
          <p:cNvSpPr>
            <a:spLocks noGrp="1"/>
          </p:cNvSpPr>
          <p:nvPr>
            <p:ph sz="half" idx="15"/>
          </p:nvPr>
        </p:nvSpPr>
        <p:spPr/>
        <p:txBody>
          <a:bodyPr>
            <a:normAutofit lnSpcReduction="10000"/>
          </a:bodyPr>
          <a:lstStyle/>
          <a:p>
            <a:r>
              <a:rPr lang="en-US"/>
              <a:t>You may wish to consider specific accommodations you might require to make your experience a success and the resources you can use to support you in areas including:</a:t>
            </a:r>
          </a:p>
          <a:p>
            <a:pPr marL="342900" indent="-342900">
              <a:buFont typeface="Arial" panose="020B0604020202020204" pitchFamily="34" charset="0"/>
              <a:buChar char="•"/>
            </a:pPr>
            <a:r>
              <a:rPr lang="en-US"/>
              <a:t>Disability, Health </a:t>
            </a:r>
            <a:br>
              <a:rPr lang="en-US"/>
            </a:br>
            <a:r>
              <a:rPr lang="en-US"/>
              <a:t>and Mental Health</a:t>
            </a:r>
          </a:p>
          <a:p>
            <a:pPr marL="342900" indent="-342900">
              <a:buFont typeface="Arial" panose="020B0604020202020204" pitchFamily="34" charset="0"/>
              <a:buChar char="•"/>
            </a:pPr>
            <a:r>
              <a:rPr lang="en-US"/>
              <a:t>Family responsibilities</a:t>
            </a:r>
          </a:p>
          <a:p>
            <a:pPr marL="342900" indent="-342900">
              <a:buFont typeface="Arial" panose="020B0604020202020204" pitchFamily="34" charset="0"/>
              <a:buChar char="•"/>
            </a:pPr>
            <a:r>
              <a:rPr lang="en-US"/>
              <a:t>Religious observances</a:t>
            </a:r>
          </a:p>
          <a:p>
            <a:pPr marL="342900" indent="-342900">
              <a:buFont typeface="Arial" panose="020B0604020202020204" pitchFamily="34" charset="0"/>
              <a:buChar char="•"/>
            </a:pPr>
            <a:r>
              <a:rPr lang="en-US"/>
              <a:t>Financial and work obligations</a:t>
            </a:r>
          </a:p>
          <a:p>
            <a:endParaRPr lang="en-US"/>
          </a:p>
        </p:txBody>
      </p:sp>
      <p:pic>
        <p:nvPicPr>
          <p:cNvPr id="8" name="Picture 7">
            <a:extLst>
              <a:ext uri="{FF2B5EF4-FFF2-40B4-BE49-F238E27FC236}">
                <a16:creationId xmlns:a16="http://schemas.microsoft.com/office/drawing/2014/main" id="{7651AE9E-96CF-9246-995B-79DBC3BC8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2613475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CA"/>
              <a:t>YOUR TURN: LEARNING OR ACCOMMODATION REQUIREMENTS</a:t>
            </a:r>
          </a:p>
        </p:txBody>
      </p:sp>
      <p:sp>
        <p:nvSpPr>
          <p:cNvPr id="3" name="Content Placeholder 2">
            <a:extLst>
              <a:ext uri="{FF2B5EF4-FFF2-40B4-BE49-F238E27FC236}">
                <a16:creationId xmlns:a16="http://schemas.microsoft.com/office/drawing/2014/main" id="{C299B43B-AD48-5F49-9114-B452A4287942}"/>
              </a:ext>
            </a:extLst>
          </p:cNvPr>
          <p:cNvSpPr>
            <a:spLocks noGrp="1"/>
          </p:cNvSpPr>
          <p:nvPr>
            <p:ph sz="half" idx="13"/>
          </p:nvPr>
        </p:nvSpPr>
        <p:spPr/>
        <p:txBody>
          <a:bodyPr/>
          <a:lstStyle/>
          <a:p>
            <a:pPr algn="ctr"/>
            <a:r>
              <a:rPr lang="en-CA" sz="3200" b="1">
                <a:solidFill>
                  <a:schemeClr val="accent6">
                    <a:lumMod val="75000"/>
                  </a:schemeClr>
                </a:solidFill>
              </a:rPr>
              <a:t>Do you have any specific learning </a:t>
            </a:r>
            <a:br>
              <a:rPr lang="en-CA" sz="3200" b="1">
                <a:solidFill>
                  <a:schemeClr val="accent6">
                    <a:lumMod val="75000"/>
                  </a:schemeClr>
                </a:solidFill>
              </a:rPr>
            </a:br>
            <a:r>
              <a:rPr lang="en-CA" sz="3200" b="1">
                <a:solidFill>
                  <a:schemeClr val="accent6">
                    <a:lumMod val="75000"/>
                  </a:schemeClr>
                </a:solidFill>
              </a:rPr>
              <a:t>or accommodation requirements </a:t>
            </a:r>
            <a:br>
              <a:rPr lang="en-CA" sz="3200" b="1">
                <a:solidFill>
                  <a:schemeClr val="accent6">
                    <a:lumMod val="75000"/>
                  </a:schemeClr>
                </a:solidFill>
              </a:rPr>
            </a:br>
            <a:r>
              <a:rPr lang="en-CA" sz="3200" b="1">
                <a:solidFill>
                  <a:schemeClr val="accent6">
                    <a:lumMod val="75000"/>
                  </a:schemeClr>
                </a:solidFill>
              </a:rPr>
              <a:t>to consider in planning for this </a:t>
            </a:r>
            <a:br>
              <a:rPr lang="en-CA" sz="3200" b="1">
                <a:solidFill>
                  <a:schemeClr val="accent6">
                    <a:lumMod val="75000"/>
                  </a:schemeClr>
                </a:solidFill>
              </a:rPr>
            </a:br>
            <a:r>
              <a:rPr lang="en-CA" sz="3200" b="1">
                <a:solidFill>
                  <a:schemeClr val="accent6">
                    <a:lumMod val="75000"/>
                  </a:schemeClr>
                </a:solidFill>
              </a:rPr>
              <a:t>experiential learning opportunity?</a:t>
            </a:r>
          </a:p>
          <a:p>
            <a:endParaRPr lang="en-US"/>
          </a:p>
        </p:txBody>
      </p:sp>
      <p:pic>
        <p:nvPicPr>
          <p:cNvPr id="2" name="Picture 1">
            <a:extLst>
              <a:ext uri="{FF2B5EF4-FFF2-40B4-BE49-F238E27FC236}">
                <a16:creationId xmlns:a16="http://schemas.microsoft.com/office/drawing/2014/main" id="{F93BD7CD-34CB-4C18-B4B7-C9B36C80FCC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1379509" y="123436"/>
            <a:ext cx="649617" cy="649617"/>
          </a:xfrm>
          <a:prstGeom prst="rect">
            <a:avLst/>
          </a:prstGeom>
        </p:spPr>
      </p:pic>
    </p:spTree>
    <p:custDataLst>
      <p:tags r:id="rId1"/>
    </p:custDataLst>
    <p:extLst>
      <p:ext uri="{BB962C8B-B14F-4D97-AF65-F5344CB8AC3E}">
        <p14:creationId xmlns:p14="http://schemas.microsoft.com/office/powerpoint/2010/main" val="3034078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NAVIGATING ACCOMMODATIONS</a:t>
            </a:r>
          </a:p>
        </p:txBody>
      </p:sp>
      <p:sp>
        <p:nvSpPr>
          <p:cNvPr id="3" name="Content Placeholder 2"/>
          <p:cNvSpPr>
            <a:spLocks noGrp="1"/>
          </p:cNvSpPr>
          <p:nvPr>
            <p:ph sz="half" idx="13"/>
          </p:nvPr>
        </p:nvSpPr>
        <p:spPr/>
        <p:txBody>
          <a:bodyPr/>
          <a:lstStyle/>
          <a:p>
            <a:endParaRPr lang="en-CA"/>
          </a:p>
          <a:p>
            <a:endParaRPr lang="en-CA"/>
          </a:p>
          <a:p>
            <a:endParaRPr lang="en-CA"/>
          </a:p>
          <a:p>
            <a:endParaRPr lang="en-CA"/>
          </a:p>
          <a:p>
            <a:endParaRPr lang="en-CA"/>
          </a:p>
        </p:txBody>
      </p:sp>
      <p:pic>
        <p:nvPicPr>
          <p:cNvPr id="1026" name="Picture 2" descr="Image result for info icon"/>
          <p:cNvPicPr>
            <a:picLocks noChangeAspect="1" noChangeArrowheads="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20307" y="2154734"/>
            <a:ext cx="882453" cy="882453"/>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mage result for use icon"/>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0437" y="2062364"/>
            <a:ext cx="801263" cy="104374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834274" y="3445650"/>
            <a:ext cx="2406315" cy="1323439"/>
          </a:xfrm>
          <a:prstGeom prst="rect">
            <a:avLst/>
          </a:prstGeom>
        </p:spPr>
        <p:txBody>
          <a:bodyPr wrap="square">
            <a:spAutoFit/>
          </a:bodyPr>
          <a:lstStyle/>
          <a:p>
            <a:pPr algn="ctr"/>
            <a:r>
              <a:rPr lang="en-CA" sz="2000" b="1">
                <a:latin typeface="Arial" charset="0"/>
                <a:ea typeface="Arial" charset="0"/>
                <a:cs typeface="Arial" charset="0"/>
              </a:rPr>
              <a:t>Identify</a:t>
            </a:r>
            <a:r>
              <a:rPr lang="en-CA" sz="2000">
                <a:latin typeface="Arial" charset="0"/>
                <a:ea typeface="Arial" charset="0"/>
                <a:cs typeface="Arial" charset="0"/>
              </a:rPr>
              <a:t> what your</a:t>
            </a:r>
            <a:br>
              <a:rPr lang="en-CA" sz="2000">
                <a:latin typeface="Arial" charset="0"/>
                <a:ea typeface="Arial" charset="0"/>
                <a:cs typeface="Arial" charset="0"/>
              </a:rPr>
            </a:br>
            <a:r>
              <a:rPr lang="en-CA" sz="2000" b="1">
                <a:latin typeface="Arial" charset="0"/>
                <a:ea typeface="Arial" charset="0"/>
                <a:cs typeface="Arial" charset="0"/>
              </a:rPr>
              <a:t>learning or accommodation</a:t>
            </a:r>
            <a:br>
              <a:rPr lang="en-CA" sz="2000">
                <a:latin typeface="Arial" charset="0"/>
                <a:ea typeface="Arial" charset="0"/>
                <a:cs typeface="Arial" charset="0"/>
              </a:rPr>
            </a:br>
            <a:r>
              <a:rPr lang="en-CA" sz="2000">
                <a:latin typeface="Arial" charset="0"/>
                <a:ea typeface="Arial" charset="0"/>
                <a:cs typeface="Arial" charset="0"/>
              </a:rPr>
              <a:t>requirements are</a:t>
            </a:r>
          </a:p>
        </p:txBody>
      </p:sp>
      <p:sp>
        <p:nvSpPr>
          <p:cNvPr id="9" name="Rectangle 8"/>
          <p:cNvSpPr/>
          <p:nvPr/>
        </p:nvSpPr>
        <p:spPr>
          <a:xfrm>
            <a:off x="3111500" y="3460261"/>
            <a:ext cx="2928353" cy="1323439"/>
          </a:xfrm>
          <a:prstGeom prst="rect">
            <a:avLst/>
          </a:prstGeom>
        </p:spPr>
        <p:txBody>
          <a:bodyPr wrap="square" anchor="t">
            <a:spAutoFit/>
          </a:bodyPr>
          <a:lstStyle/>
          <a:p>
            <a:pPr algn="ctr"/>
            <a:r>
              <a:rPr lang="en-CA" sz="2000" b="1">
                <a:latin typeface="Arial"/>
                <a:ea typeface="Arial" charset="0"/>
                <a:cs typeface="Arial"/>
              </a:rPr>
              <a:t>Get information </a:t>
            </a:r>
            <a:br>
              <a:rPr lang="en-CA" sz="2000">
                <a:latin typeface="Arial" charset="0"/>
                <a:ea typeface="Arial" charset="0"/>
                <a:cs typeface="Arial" charset="0"/>
              </a:rPr>
            </a:br>
            <a:r>
              <a:rPr lang="en-CA" sz="2000">
                <a:latin typeface="Arial"/>
                <a:ea typeface="Arial" charset="0"/>
                <a:cs typeface="Arial"/>
              </a:rPr>
              <a:t>about how to support your needs </a:t>
            </a:r>
            <a:br>
              <a:rPr lang="en-CA" sz="2000">
                <a:latin typeface="Arial" charset="0"/>
                <a:ea typeface="Arial" charset="0"/>
                <a:cs typeface="Arial" charset="0"/>
              </a:rPr>
            </a:br>
            <a:endParaRPr lang="en-CA" sz="2000">
              <a:latin typeface="Arial" charset="0"/>
              <a:ea typeface="Arial" charset="0"/>
              <a:cs typeface="Arial" charset="0"/>
            </a:endParaRPr>
          </a:p>
        </p:txBody>
      </p:sp>
      <p:sp>
        <p:nvSpPr>
          <p:cNvPr id="10" name="Rectangle 9"/>
          <p:cNvSpPr/>
          <p:nvPr/>
        </p:nvSpPr>
        <p:spPr>
          <a:xfrm>
            <a:off x="6108701" y="3454656"/>
            <a:ext cx="2263692" cy="1631216"/>
          </a:xfrm>
          <a:prstGeom prst="rect">
            <a:avLst/>
          </a:prstGeom>
        </p:spPr>
        <p:txBody>
          <a:bodyPr wrap="square">
            <a:spAutoFit/>
          </a:bodyPr>
          <a:lstStyle/>
          <a:p>
            <a:pPr algn="ctr"/>
            <a:r>
              <a:rPr lang="en-CA" sz="2000" b="1">
                <a:latin typeface="Arial" charset="0"/>
                <a:ea typeface="Arial" charset="0"/>
                <a:cs typeface="Arial" charset="0"/>
              </a:rPr>
              <a:t>Access resources </a:t>
            </a:r>
            <a:r>
              <a:rPr lang="en-CA" sz="2000">
                <a:latin typeface="Arial" charset="0"/>
                <a:ea typeface="Arial" charset="0"/>
                <a:cs typeface="Arial" charset="0"/>
              </a:rPr>
              <a:t>and/or </a:t>
            </a:r>
            <a:r>
              <a:rPr lang="en-CA" sz="2000" b="1">
                <a:latin typeface="Arial" charset="0"/>
                <a:ea typeface="Arial" charset="0"/>
                <a:cs typeface="Arial" charset="0"/>
              </a:rPr>
              <a:t>support</a:t>
            </a:r>
            <a:r>
              <a:rPr lang="en-CA" sz="2000">
                <a:latin typeface="Arial" charset="0"/>
                <a:ea typeface="Arial" charset="0"/>
                <a:cs typeface="Arial" charset="0"/>
              </a:rPr>
              <a:t> to help you navigate your experience</a:t>
            </a:r>
          </a:p>
        </p:txBody>
      </p:sp>
      <p:sp>
        <p:nvSpPr>
          <p:cNvPr id="13" name="Rectangle 12"/>
          <p:cNvSpPr/>
          <p:nvPr/>
        </p:nvSpPr>
        <p:spPr>
          <a:xfrm>
            <a:off x="8554537" y="3442276"/>
            <a:ext cx="2430963" cy="1938992"/>
          </a:xfrm>
          <a:prstGeom prst="rect">
            <a:avLst/>
          </a:prstGeom>
        </p:spPr>
        <p:txBody>
          <a:bodyPr wrap="square" anchor="t">
            <a:spAutoFit/>
          </a:bodyPr>
          <a:lstStyle/>
          <a:p>
            <a:pPr algn="ctr"/>
            <a:r>
              <a:rPr lang="mr-IN" sz="2000" err="1">
                <a:latin typeface="Arial"/>
                <a:ea typeface="Arial" charset="0"/>
                <a:cs typeface="Arial" charset="0"/>
              </a:rPr>
              <a:t>Decide</a:t>
            </a:r>
            <a:r>
              <a:rPr lang="en-US" sz="2000">
                <a:latin typeface="Arial"/>
                <a:ea typeface="Arial" charset="0"/>
                <a:cs typeface="Arial"/>
              </a:rPr>
              <a:t> </a:t>
            </a:r>
            <a:r>
              <a:rPr lang="mr-IN" sz="2000" err="1">
                <a:latin typeface="Arial"/>
                <a:ea typeface="Arial" charset="0"/>
                <a:cs typeface="Arial" charset="0"/>
              </a:rPr>
              <a:t>whether</a:t>
            </a:r>
            <a:r>
              <a:rPr lang="en-US" sz="2000">
                <a:latin typeface="Arial"/>
                <a:ea typeface="Arial" charset="0"/>
                <a:cs typeface="Arial"/>
              </a:rPr>
              <a:t> </a:t>
            </a:r>
            <a:r>
              <a:rPr lang="mr-IN" sz="2000">
                <a:latin typeface="Arial"/>
                <a:ea typeface="Arial" charset="0"/>
                <a:cs typeface="Arial" charset="0"/>
              </a:rPr>
              <a:t>to </a:t>
            </a:r>
            <a:r>
              <a:rPr lang="mr-IN" sz="2000" b="1" err="1">
                <a:latin typeface="Arial"/>
                <a:ea typeface="Arial" charset="0"/>
                <a:cs typeface="Arial" charset="0"/>
              </a:rPr>
              <a:t>disclo</a:t>
            </a:r>
            <a:r>
              <a:rPr lang="en-US" sz="2000" b="1">
                <a:latin typeface="Arial"/>
                <a:ea typeface="Arial" charset="0"/>
                <a:cs typeface="Arial"/>
              </a:rPr>
              <a:t>s</a:t>
            </a:r>
            <a:r>
              <a:rPr lang="mr-IN" sz="2000" b="1" err="1">
                <a:latin typeface="Arial"/>
                <a:ea typeface="Arial" charset="0"/>
                <a:cs typeface="Arial" charset="0"/>
              </a:rPr>
              <a:t>e</a:t>
            </a:r>
            <a:r>
              <a:rPr lang="mr-IN" sz="2000" b="1">
                <a:latin typeface="Arial"/>
                <a:ea typeface="Arial" charset="0"/>
                <a:cs typeface="Arial" charset="0"/>
              </a:rPr>
              <a:t> </a:t>
            </a:r>
            <a:r>
              <a:rPr lang="mr-IN" sz="2000" b="1" err="1">
                <a:latin typeface="Arial"/>
                <a:ea typeface="Arial" charset="0"/>
                <a:cs typeface="Arial" charset="0"/>
              </a:rPr>
              <a:t>your</a:t>
            </a:r>
            <a:r>
              <a:rPr lang="en-US" sz="2000" b="1">
                <a:latin typeface="Arial"/>
                <a:ea typeface="Arial" charset="0"/>
                <a:cs typeface="Arial"/>
              </a:rPr>
              <a:t> </a:t>
            </a:r>
            <a:r>
              <a:rPr lang="mr-IN" sz="2000" b="1" err="1">
                <a:latin typeface="Arial"/>
                <a:ea typeface="Arial" charset="0"/>
                <a:cs typeface="Arial" charset="0"/>
              </a:rPr>
              <a:t>learning</a:t>
            </a:r>
            <a:r>
              <a:rPr lang="en-US" sz="2000" b="1">
                <a:latin typeface="Arial"/>
                <a:ea typeface="Arial" charset="0"/>
                <a:cs typeface="Arial"/>
              </a:rPr>
              <a:t> </a:t>
            </a:r>
            <a:r>
              <a:rPr lang="mr-IN" sz="2000" b="1" err="1">
                <a:latin typeface="Arial"/>
                <a:ea typeface="Arial" charset="0"/>
                <a:cs typeface="Arial" charset="0"/>
              </a:rPr>
              <a:t>or</a:t>
            </a:r>
            <a:r>
              <a:rPr lang="en-US" sz="2000" b="1">
                <a:latin typeface="Arial"/>
                <a:ea typeface="Arial" charset="0"/>
                <a:cs typeface="Arial"/>
              </a:rPr>
              <a:t> </a:t>
            </a:r>
            <a:r>
              <a:rPr lang="mr-IN" sz="2000" b="1" err="1">
                <a:latin typeface="Arial"/>
                <a:ea typeface="Arial" charset="0"/>
                <a:cs typeface="Arial"/>
              </a:rPr>
              <a:t>accommodation</a:t>
            </a:r>
            <a:r>
              <a:rPr lang="en-US" sz="2000" b="1">
                <a:latin typeface="Arial"/>
                <a:ea typeface="Arial" charset="0"/>
                <a:cs typeface="Arial"/>
              </a:rPr>
              <a:t> </a:t>
            </a:r>
            <a:r>
              <a:rPr lang="en-CA" sz="2000">
                <a:latin typeface="Arial"/>
                <a:ea typeface="Arial" charset="0"/>
                <a:cs typeface="Arial"/>
              </a:rPr>
              <a:t>requirements</a:t>
            </a:r>
            <a:r>
              <a:rPr lang="en-US" sz="2000">
                <a:latin typeface="Arial"/>
                <a:ea typeface="Arial" charset="0"/>
                <a:cs typeface="Arial"/>
              </a:rPr>
              <a:t> </a:t>
            </a:r>
            <a:r>
              <a:rPr lang="mr-IN" sz="2000">
                <a:latin typeface="Arial"/>
                <a:ea typeface="Arial" charset="0"/>
                <a:cs typeface="Arial" charset="0"/>
              </a:rPr>
              <a:t>to</a:t>
            </a:r>
            <a:r>
              <a:rPr lang="en-US" sz="2000">
                <a:latin typeface="Arial"/>
                <a:ea typeface="Arial" charset="0"/>
                <a:cs typeface="Arial"/>
              </a:rPr>
              <a:t> </a:t>
            </a:r>
            <a:r>
              <a:rPr lang="mr-IN" sz="2000" err="1">
                <a:latin typeface="Arial"/>
                <a:ea typeface="Arial" charset="0"/>
                <a:cs typeface="Arial" charset="0"/>
              </a:rPr>
              <a:t>your</a:t>
            </a:r>
            <a:r>
              <a:rPr lang="en-US" sz="2000">
                <a:latin typeface="Arial"/>
                <a:ea typeface="Arial" charset="0"/>
                <a:cs typeface="Arial"/>
              </a:rPr>
              <a:t> </a:t>
            </a:r>
            <a:r>
              <a:rPr lang="mr-IN" sz="2000" err="1">
                <a:latin typeface="Arial"/>
                <a:ea typeface="Arial" charset="0"/>
                <a:cs typeface="Arial" charset="0"/>
              </a:rPr>
              <a:t>supervisor</a:t>
            </a:r>
            <a:endParaRPr lang="en-CA" sz="2000">
              <a:latin typeface="Arial"/>
              <a:ea typeface="Arial" charset="0"/>
              <a:cs typeface="Arial"/>
            </a:endParaRPr>
          </a:p>
        </p:txBody>
      </p:sp>
      <p:pic>
        <p:nvPicPr>
          <p:cNvPr id="16" name="Picture 15">
            <a:extLst>
              <a:ext uri="{FF2B5EF4-FFF2-40B4-BE49-F238E27FC236}">
                <a16:creationId xmlns:a16="http://schemas.microsoft.com/office/drawing/2014/main" id="{4884306A-6212-5249-ACDE-7E47E9D12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grpSp>
        <p:nvGrpSpPr>
          <p:cNvPr id="6" name="Group 5"/>
          <p:cNvGrpSpPr/>
          <p:nvPr/>
        </p:nvGrpSpPr>
        <p:grpSpPr>
          <a:xfrm>
            <a:off x="1308617" y="1890759"/>
            <a:ext cx="1426427" cy="1426427"/>
            <a:chOff x="1425157" y="1881535"/>
            <a:chExt cx="1426427" cy="1426427"/>
          </a:xfrm>
        </p:grpSpPr>
        <p:pic>
          <p:nvPicPr>
            <p:cNvPr id="1030" name="Picture 6" descr="Image result for mirror icon"/>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7382" y="2215647"/>
              <a:ext cx="830970" cy="812316"/>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Freeform 16">
              <a:extLst>
                <a:ext uri="{FF2B5EF4-FFF2-40B4-BE49-F238E27FC236}">
                  <a16:creationId xmlns:a16="http://schemas.microsoft.com/office/drawing/2014/main" id="{616A5273-8987-354F-83BF-E10D31D63C5C}"/>
                </a:ext>
              </a:extLst>
            </p:cNvPr>
            <p:cNvSpPr/>
            <p:nvPr/>
          </p:nvSpPr>
          <p:spPr>
            <a:xfrm>
              <a:off x="1425157" y="1881535"/>
              <a:ext cx="1426427" cy="1426427"/>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noFill/>
            <a:ln w="22225">
              <a:solidFill>
                <a:srgbClr val="4FA7B8"/>
              </a:solid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337739" tIns="337739" rIns="337739" bIns="337739" numCol="1" spcCol="1270" anchor="ctr" anchorCtr="0">
              <a:noAutofit/>
            </a:bodyPr>
            <a:lstStyle/>
            <a:p>
              <a:pPr algn="ctr" defTabSz="1000100">
                <a:lnSpc>
                  <a:spcPct val="90000"/>
                </a:lnSpc>
                <a:spcBef>
                  <a:spcPct val="0"/>
                </a:spcBef>
                <a:spcAft>
                  <a:spcPct val="35000"/>
                </a:spcAft>
              </a:pPr>
              <a:endParaRPr lang="en-US" sz="2250">
                <a:solidFill>
                  <a:srgbClr val="FFFFFF"/>
                </a:solidFill>
              </a:endParaRPr>
            </a:p>
          </p:txBody>
        </p:sp>
      </p:grpSp>
      <p:sp>
        <p:nvSpPr>
          <p:cNvPr id="18" name="Freeform 17">
            <a:extLst>
              <a:ext uri="{FF2B5EF4-FFF2-40B4-BE49-F238E27FC236}">
                <a16:creationId xmlns:a16="http://schemas.microsoft.com/office/drawing/2014/main" id="{616A5273-8987-354F-83BF-E10D31D63C5C}"/>
              </a:ext>
            </a:extLst>
          </p:cNvPr>
          <p:cNvSpPr/>
          <p:nvPr/>
        </p:nvSpPr>
        <p:spPr>
          <a:xfrm>
            <a:off x="3935385" y="1881535"/>
            <a:ext cx="1426427" cy="1426427"/>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noFill/>
          <a:ln w="22225">
            <a:solidFill>
              <a:srgbClr val="4FA7B8"/>
            </a:solid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337739" tIns="337739" rIns="337739" bIns="337739" numCol="1" spcCol="1270" anchor="ctr" anchorCtr="0">
            <a:noAutofit/>
          </a:bodyPr>
          <a:lstStyle/>
          <a:p>
            <a:pPr algn="ctr" defTabSz="1000100">
              <a:lnSpc>
                <a:spcPct val="90000"/>
              </a:lnSpc>
              <a:spcBef>
                <a:spcPct val="0"/>
              </a:spcBef>
              <a:spcAft>
                <a:spcPct val="35000"/>
              </a:spcAft>
            </a:pPr>
            <a:endParaRPr lang="en-US" sz="2250">
              <a:solidFill>
                <a:srgbClr val="FFFFFF"/>
              </a:solidFill>
            </a:endParaRPr>
          </a:p>
        </p:txBody>
      </p:sp>
      <p:sp>
        <p:nvSpPr>
          <p:cNvPr id="19" name="Freeform 18">
            <a:extLst>
              <a:ext uri="{FF2B5EF4-FFF2-40B4-BE49-F238E27FC236}">
                <a16:creationId xmlns:a16="http://schemas.microsoft.com/office/drawing/2014/main" id="{616A5273-8987-354F-83BF-E10D31D63C5C}"/>
              </a:ext>
            </a:extLst>
          </p:cNvPr>
          <p:cNvSpPr/>
          <p:nvPr/>
        </p:nvSpPr>
        <p:spPr>
          <a:xfrm>
            <a:off x="6610541" y="1881534"/>
            <a:ext cx="1426427" cy="1426427"/>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noFill/>
          <a:ln w="22225">
            <a:solidFill>
              <a:srgbClr val="4FA7B8"/>
            </a:solid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337739" tIns="337739" rIns="337739" bIns="337739" numCol="1" spcCol="1270" anchor="ctr" anchorCtr="0">
            <a:noAutofit/>
          </a:bodyPr>
          <a:lstStyle/>
          <a:p>
            <a:pPr algn="ctr" defTabSz="1000100">
              <a:lnSpc>
                <a:spcPct val="90000"/>
              </a:lnSpc>
              <a:spcBef>
                <a:spcPct val="0"/>
              </a:spcBef>
              <a:spcAft>
                <a:spcPct val="35000"/>
              </a:spcAft>
            </a:pPr>
            <a:endParaRPr lang="en-US" sz="2250">
              <a:solidFill>
                <a:srgbClr val="FFFFFF"/>
              </a:solidFill>
            </a:endParaRPr>
          </a:p>
        </p:txBody>
      </p:sp>
      <p:grpSp>
        <p:nvGrpSpPr>
          <p:cNvPr id="7" name="Group 6"/>
          <p:cNvGrpSpPr/>
          <p:nvPr/>
        </p:nvGrpSpPr>
        <p:grpSpPr>
          <a:xfrm>
            <a:off x="8865305" y="1881535"/>
            <a:ext cx="1426427" cy="1426427"/>
            <a:chOff x="8865305" y="1881535"/>
            <a:chExt cx="1426427" cy="1426427"/>
          </a:xfrm>
        </p:grpSpPr>
        <p:pic>
          <p:nvPicPr>
            <p:cNvPr id="1036" name="Picture 12" descr="Communication, Talking, Conversation, talk, Bubble, speech Icon"/>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5019" y="2154734"/>
              <a:ext cx="902421" cy="902422"/>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Freeform 19">
              <a:extLst>
                <a:ext uri="{FF2B5EF4-FFF2-40B4-BE49-F238E27FC236}">
                  <a16:creationId xmlns:a16="http://schemas.microsoft.com/office/drawing/2014/main" id="{616A5273-8987-354F-83BF-E10D31D63C5C}"/>
                </a:ext>
              </a:extLst>
            </p:cNvPr>
            <p:cNvSpPr/>
            <p:nvPr/>
          </p:nvSpPr>
          <p:spPr>
            <a:xfrm>
              <a:off x="8865305" y="1881535"/>
              <a:ext cx="1426427" cy="1426427"/>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noFill/>
            <a:ln w="22225">
              <a:solidFill>
                <a:srgbClr val="4FA7B8"/>
              </a:solidFill>
            </a:ln>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337739" tIns="337739" rIns="337739" bIns="337739" numCol="1" spcCol="1270" anchor="ctr" anchorCtr="0">
              <a:noAutofit/>
            </a:bodyPr>
            <a:lstStyle/>
            <a:p>
              <a:pPr algn="ctr" defTabSz="1000100">
                <a:lnSpc>
                  <a:spcPct val="90000"/>
                </a:lnSpc>
                <a:spcBef>
                  <a:spcPct val="0"/>
                </a:spcBef>
                <a:spcAft>
                  <a:spcPct val="35000"/>
                </a:spcAft>
              </a:pPr>
              <a:endParaRPr lang="en-US" sz="2250">
                <a:solidFill>
                  <a:srgbClr val="FFFFFF"/>
                </a:solidFill>
              </a:endParaRPr>
            </a:p>
          </p:txBody>
        </p:sp>
      </p:grpSp>
    </p:spTree>
    <p:custDataLst>
      <p:tags r:id="rId1"/>
    </p:custDataLst>
    <p:extLst>
      <p:ext uri="{BB962C8B-B14F-4D97-AF65-F5344CB8AC3E}">
        <p14:creationId xmlns:p14="http://schemas.microsoft.com/office/powerpoint/2010/main" val="457698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8AF8-2593-49D4-8549-9E3955C13D76}"/>
              </a:ext>
            </a:extLst>
          </p:cNvPr>
          <p:cNvSpPr>
            <a:spLocks noGrp="1"/>
          </p:cNvSpPr>
          <p:nvPr>
            <p:ph type="title"/>
          </p:nvPr>
        </p:nvSpPr>
        <p:spPr/>
        <p:txBody>
          <a:bodyPr/>
          <a:lstStyle/>
          <a:p>
            <a:r>
              <a:rPr lang="en-US"/>
              <a:t>FINDING ANSWERS TO YOUR QUESTIONS</a:t>
            </a:r>
          </a:p>
        </p:txBody>
      </p:sp>
      <p:sp>
        <p:nvSpPr>
          <p:cNvPr id="3" name="Content Placeholder 2">
            <a:extLst>
              <a:ext uri="{FF2B5EF4-FFF2-40B4-BE49-F238E27FC236}">
                <a16:creationId xmlns:a16="http://schemas.microsoft.com/office/drawing/2014/main" id="{5CD049E9-2873-40BB-83F8-620865FC1106}"/>
              </a:ext>
            </a:extLst>
          </p:cNvPr>
          <p:cNvSpPr>
            <a:spLocks noGrp="1"/>
          </p:cNvSpPr>
          <p:nvPr>
            <p:ph sz="half" idx="1"/>
          </p:nvPr>
        </p:nvSpPr>
        <p:spPr/>
        <p:txBody>
          <a:bodyPr/>
          <a:lstStyle/>
          <a:p>
            <a:r>
              <a:rPr lang="en-US"/>
              <a:t>There are </a:t>
            </a:r>
            <a:r>
              <a:rPr lang="en-US" b="1"/>
              <a:t>resources </a:t>
            </a:r>
            <a:br>
              <a:rPr lang="en-US" b="1"/>
            </a:br>
            <a:r>
              <a:rPr lang="en-US" b="1"/>
              <a:t>to support you </a:t>
            </a:r>
            <a:br>
              <a:rPr lang="en-US"/>
            </a:br>
            <a:r>
              <a:rPr lang="en-US"/>
              <a:t>in your experiential </a:t>
            </a:r>
            <a:br>
              <a:rPr lang="en-US"/>
            </a:br>
            <a:r>
              <a:rPr lang="en-US"/>
              <a:t>learning opportunity. </a:t>
            </a:r>
          </a:p>
          <a:p>
            <a:r>
              <a:rPr lang="en-US"/>
              <a:t>If you have questions, </a:t>
            </a:r>
            <a:br>
              <a:rPr lang="en-US"/>
            </a:br>
            <a:r>
              <a:rPr lang="en-US"/>
              <a:t>you may want to </a:t>
            </a:r>
            <a:br>
              <a:rPr lang="en-US"/>
            </a:br>
            <a:r>
              <a:rPr lang="en-US"/>
              <a:t>consult your:</a:t>
            </a:r>
          </a:p>
          <a:p>
            <a:endParaRPr lang="en-US"/>
          </a:p>
        </p:txBody>
      </p:sp>
      <p:sp>
        <p:nvSpPr>
          <p:cNvPr id="13" name="Content Placeholder 12">
            <a:extLst>
              <a:ext uri="{FF2B5EF4-FFF2-40B4-BE49-F238E27FC236}">
                <a16:creationId xmlns:a16="http://schemas.microsoft.com/office/drawing/2014/main" id="{6D5358FF-9936-3141-A7C5-485321AEC37B}"/>
              </a:ext>
            </a:extLst>
          </p:cNvPr>
          <p:cNvSpPr>
            <a:spLocks noGrp="1"/>
          </p:cNvSpPr>
          <p:nvPr>
            <p:ph sz="half" idx="15"/>
          </p:nvPr>
        </p:nvSpPr>
        <p:spPr>
          <a:xfrm>
            <a:off x="5556575" y="4694816"/>
            <a:ext cx="3455488" cy="2834103"/>
          </a:xfrm>
        </p:spPr>
        <p:txBody>
          <a:bodyPr>
            <a:normAutofit/>
          </a:bodyPr>
          <a:lstStyle/>
          <a:p>
            <a:pPr lvl="0"/>
            <a:r>
              <a:rPr lang="en-US" sz="2000" b="1">
                <a:latin typeface="Arial" panose="020B0604020202020204" pitchFamily="34" charset="0"/>
              </a:rPr>
              <a:t>Course syllabus </a:t>
            </a:r>
            <a:br>
              <a:rPr lang="en-US" sz="2000">
                <a:latin typeface="Arial" panose="020B0604020202020204" pitchFamily="34" charset="0"/>
              </a:rPr>
            </a:br>
            <a:r>
              <a:rPr lang="en-US" sz="2000">
                <a:latin typeface="Arial" panose="020B0604020202020204" pitchFamily="34" charset="0"/>
              </a:rPr>
              <a:t>or program </a:t>
            </a:r>
            <a:br>
              <a:rPr lang="en-US" sz="2000">
                <a:latin typeface="Arial" panose="020B0604020202020204" pitchFamily="34" charset="0"/>
              </a:rPr>
            </a:br>
            <a:r>
              <a:rPr lang="en-US" sz="2000">
                <a:latin typeface="Arial" panose="020B0604020202020204" pitchFamily="34" charset="0"/>
              </a:rPr>
              <a:t>information materials</a:t>
            </a:r>
          </a:p>
        </p:txBody>
      </p:sp>
      <p:grpSp>
        <p:nvGrpSpPr>
          <p:cNvPr id="141" name="Group 140">
            <a:extLst>
              <a:ext uri="{FF2B5EF4-FFF2-40B4-BE49-F238E27FC236}">
                <a16:creationId xmlns:a16="http://schemas.microsoft.com/office/drawing/2014/main" id="{83843D10-3CF4-BB42-AAB1-45A6BB599A03}"/>
              </a:ext>
            </a:extLst>
          </p:cNvPr>
          <p:cNvGrpSpPr/>
          <p:nvPr/>
        </p:nvGrpSpPr>
        <p:grpSpPr>
          <a:xfrm rot="768909">
            <a:off x="4588066" y="1799091"/>
            <a:ext cx="6970685" cy="6970680"/>
            <a:chOff x="4822730" y="6224586"/>
            <a:chExt cx="3996012" cy="3996009"/>
          </a:xfrm>
        </p:grpSpPr>
        <p:sp>
          <p:nvSpPr>
            <p:cNvPr id="142" name="Arc 141">
              <a:extLst>
                <a:ext uri="{FF2B5EF4-FFF2-40B4-BE49-F238E27FC236}">
                  <a16:creationId xmlns:a16="http://schemas.microsoft.com/office/drawing/2014/main" id="{4CB6F8F3-65FF-D34D-964F-F700680F9689}"/>
                </a:ext>
              </a:extLst>
            </p:cNvPr>
            <p:cNvSpPr/>
            <p:nvPr/>
          </p:nvSpPr>
          <p:spPr>
            <a:xfrm>
              <a:off x="4908050" y="6310719"/>
              <a:ext cx="3910692" cy="3909060"/>
            </a:xfrm>
            <a:prstGeom prst="arc">
              <a:avLst>
                <a:gd name="adj1" fmla="val 10800897"/>
                <a:gd name="adj2" fmla="val 13510334"/>
              </a:avLst>
            </a:prstGeom>
            <a:ln w="114300"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p>
          </p:txBody>
        </p:sp>
        <p:sp>
          <p:nvSpPr>
            <p:cNvPr id="143" name="Arc 142">
              <a:extLst>
                <a:ext uri="{FF2B5EF4-FFF2-40B4-BE49-F238E27FC236}">
                  <a16:creationId xmlns:a16="http://schemas.microsoft.com/office/drawing/2014/main" id="{569BEB16-716D-8447-A099-24166E71CDC7}"/>
                </a:ext>
              </a:extLst>
            </p:cNvPr>
            <p:cNvSpPr/>
            <p:nvPr/>
          </p:nvSpPr>
          <p:spPr>
            <a:xfrm rot="2700000">
              <a:off x="4908050" y="6310719"/>
              <a:ext cx="3910692" cy="3909060"/>
            </a:xfrm>
            <a:prstGeom prst="arc">
              <a:avLst>
                <a:gd name="adj1" fmla="val 10800897"/>
                <a:gd name="adj2" fmla="val 13510334"/>
              </a:avLst>
            </a:prstGeom>
            <a:ln w="114300" cap="rnd">
              <a:solidFill>
                <a:schemeClr val="accent3">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p>
          </p:txBody>
        </p:sp>
        <p:sp>
          <p:nvSpPr>
            <p:cNvPr id="144" name="Oval 143">
              <a:extLst>
                <a:ext uri="{FF2B5EF4-FFF2-40B4-BE49-F238E27FC236}">
                  <a16:creationId xmlns:a16="http://schemas.microsoft.com/office/drawing/2014/main" id="{E9E2A2D0-81B1-014A-ADD3-1E3EAD75D9ED}"/>
                </a:ext>
              </a:extLst>
            </p:cNvPr>
            <p:cNvSpPr>
              <a:spLocks noChangeAspect="1"/>
            </p:cNvSpPr>
            <p:nvPr/>
          </p:nvSpPr>
          <p:spPr>
            <a:xfrm>
              <a:off x="4822730" y="8179524"/>
              <a:ext cx="171450" cy="1714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45" name="Oval 144">
              <a:extLst>
                <a:ext uri="{FF2B5EF4-FFF2-40B4-BE49-F238E27FC236}">
                  <a16:creationId xmlns:a16="http://schemas.microsoft.com/office/drawing/2014/main" id="{746CF9DC-AC36-D146-AF2E-E6986ADA3A94}"/>
                </a:ext>
              </a:extLst>
            </p:cNvPr>
            <p:cNvSpPr>
              <a:spLocks noChangeAspect="1"/>
            </p:cNvSpPr>
            <p:nvPr/>
          </p:nvSpPr>
          <p:spPr>
            <a:xfrm>
              <a:off x="5401338" y="6797503"/>
              <a:ext cx="171450" cy="17145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46" name="Oval 145">
              <a:extLst>
                <a:ext uri="{FF2B5EF4-FFF2-40B4-BE49-F238E27FC236}">
                  <a16:creationId xmlns:a16="http://schemas.microsoft.com/office/drawing/2014/main" id="{73342714-7149-7944-B4B8-35EFCE47E405}"/>
                </a:ext>
              </a:extLst>
            </p:cNvPr>
            <p:cNvSpPr>
              <a:spLocks noChangeAspect="1"/>
            </p:cNvSpPr>
            <p:nvPr/>
          </p:nvSpPr>
          <p:spPr>
            <a:xfrm>
              <a:off x="6774994" y="6224586"/>
              <a:ext cx="171450" cy="17145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grpSp>
      <p:pic>
        <p:nvPicPr>
          <p:cNvPr id="8" name="Picture 7">
            <a:extLst>
              <a:ext uri="{FF2B5EF4-FFF2-40B4-BE49-F238E27FC236}">
                <a16:creationId xmlns:a16="http://schemas.microsoft.com/office/drawing/2014/main" id="{959B6958-8C25-884D-A402-893542A41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grpSp>
        <p:nvGrpSpPr>
          <p:cNvPr id="133" name="Group 132">
            <a:extLst>
              <a:ext uri="{FF2B5EF4-FFF2-40B4-BE49-F238E27FC236}">
                <a16:creationId xmlns:a16="http://schemas.microsoft.com/office/drawing/2014/main" id="{77DDB094-7F8E-7646-809C-CF3D303B45F9}"/>
              </a:ext>
            </a:extLst>
          </p:cNvPr>
          <p:cNvGrpSpPr/>
          <p:nvPr/>
        </p:nvGrpSpPr>
        <p:grpSpPr>
          <a:xfrm rot="21540000">
            <a:off x="2594463" y="3937436"/>
            <a:ext cx="690592" cy="695054"/>
            <a:chOff x="2908300" y="-1620838"/>
            <a:chExt cx="1228725" cy="1236663"/>
          </a:xfrm>
        </p:grpSpPr>
        <p:sp>
          <p:nvSpPr>
            <p:cNvPr id="134" name="Freeform 79">
              <a:extLst>
                <a:ext uri="{FF2B5EF4-FFF2-40B4-BE49-F238E27FC236}">
                  <a16:creationId xmlns:a16="http://schemas.microsoft.com/office/drawing/2014/main" id="{9B7AA580-5815-E747-A2D8-FF5C25106D06}"/>
                </a:ext>
              </a:extLst>
            </p:cNvPr>
            <p:cNvSpPr>
              <a:spLocks noEditPoints="1"/>
            </p:cNvSpPr>
            <p:nvPr/>
          </p:nvSpPr>
          <p:spPr bwMode="auto">
            <a:xfrm>
              <a:off x="3055938"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2" y="38"/>
                    <a:pt x="5" y="31"/>
                    <a:pt x="5" y="21"/>
                  </a:cubicBezTo>
                  <a:cubicBezTo>
                    <a:pt x="5" y="12"/>
                    <a:pt x="12"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3600"/>
            </a:p>
          </p:txBody>
        </p:sp>
        <p:sp>
          <p:nvSpPr>
            <p:cNvPr id="135" name="Freeform 80">
              <a:extLst>
                <a:ext uri="{FF2B5EF4-FFF2-40B4-BE49-F238E27FC236}">
                  <a16:creationId xmlns:a16="http://schemas.microsoft.com/office/drawing/2014/main" id="{0AF269FC-B1E0-C14F-BD8A-D02625DD1F55}"/>
                </a:ext>
              </a:extLst>
            </p:cNvPr>
            <p:cNvSpPr>
              <a:spLocks noEditPoints="1"/>
            </p:cNvSpPr>
            <p:nvPr/>
          </p:nvSpPr>
          <p:spPr bwMode="auto">
            <a:xfrm>
              <a:off x="3749675"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3" y="38"/>
                    <a:pt x="5" y="31"/>
                    <a:pt x="5" y="21"/>
                  </a:cubicBezTo>
                  <a:cubicBezTo>
                    <a:pt x="5" y="12"/>
                    <a:pt x="13"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3600"/>
            </a:p>
          </p:txBody>
        </p:sp>
        <p:sp>
          <p:nvSpPr>
            <p:cNvPr id="136" name="Freeform 81">
              <a:extLst>
                <a:ext uri="{FF2B5EF4-FFF2-40B4-BE49-F238E27FC236}">
                  <a16:creationId xmlns:a16="http://schemas.microsoft.com/office/drawing/2014/main" id="{67C76D70-90C9-3E4F-9F9B-E5F66CCA2923}"/>
                </a:ext>
              </a:extLst>
            </p:cNvPr>
            <p:cNvSpPr>
              <a:spLocks noEditPoints="1"/>
            </p:cNvSpPr>
            <p:nvPr/>
          </p:nvSpPr>
          <p:spPr bwMode="auto">
            <a:xfrm>
              <a:off x="2908300" y="-1358900"/>
              <a:ext cx="1228725" cy="974725"/>
            </a:xfrm>
            <a:custGeom>
              <a:avLst/>
              <a:gdLst>
                <a:gd name="T0" fmla="*/ 205 w 225"/>
                <a:gd name="T1" fmla="*/ 13 h 178"/>
                <a:gd name="T2" fmla="*/ 151 w 225"/>
                <a:gd name="T3" fmla="*/ 13 h 178"/>
                <a:gd name="T4" fmla="*/ 112 w 225"/>
                <a:gd name="T5" fmla="*/ 60 h 178"/>
                <a:gd name="T6" fmla="*/ 74 w 225"/>
                <a:gd name="T7" fmla="*/ 13 h 178"/>
                <a:gd name="T8" fmla="*/ 19 w 225"/>
                <a:gd name="T9" fmla="*/ 13 h 178"/>
                <a:gd name="T10" fmla="*/ 2 w 225"/>
                <a:gd name="T11" fmla="*/ 54 h 178"/>
                <a:gd name="T12" fmla="*/ 26 w 225"/>
                <a:gd name="T13" fmla="*/ 94 h 178"/>
                <a:gd name="T14" fmla="*/ 36 w 225"/>
                <a:gd name="T15" fmla="*/ 178 h 178"/>
                <a:gd name="T16" fmla="*/ 53 w 225"/>
                <a:gd name="T17" fmla="*/ 169 h 178"/>
                <a:gd name="T18" fmla="*/ 74 w 225"/>
                <a:gd name="T19" fmla="*/ 169 h 178"/>
                <a:gd name="T20" fmla="*/ 77 w 225"/>
                <a:gd name="T21" fmla="*/ 60 h 178"/>
                <a:gd name="T22" fmla="*/ 112 w 225"/>
                <a:gd name="T23" fmla="*/ 78 h 178"/>
                <a:gd name="T24" fmla="*/ 147 w 225"/>
                <a:gd name="T25" fmla="*/ 61 h 178"/>
                <a:gd name="T26" fmla="*/ 151 w 225"/>
                <a:gd name="T27" fmla="*/ 169 h 178"/>
                <a:gd name="T28" fmla="*/ 171 w 225"/>
                <a:gd name="T29" fmla="*/ 169 h 178"/>
                <a:gd name="T30" fmla="*/ 189 w 225"/>
                <a:gd name="T31" fmla="*/ 178 h 178"/>
                <a:gd name="T32" fmla="*/ 199 w 225"/>
                <a:gd name="T33" fmla="*/ 169 h 178"/>
                <a:gd name="T34" fmla="*/ 207 w 225"/>
                <a:gd name="T35" fmla="*/ 90 h 178"/>
                <a:gd name="T36" fmla="*/ 81 w 225"/>
                <a:gd name="T37" fmla="*/ 57 h 178"/>
                <a:gd name="T38" fmla="*/ 68 w 225"/>
                <a:gd name="T39" fmla="*/ 24 h 178"/>
                <a:gd name="T40" fmla="*/ 66 w 225"/>
                <a:gd name="T41" fmla="*/ 44 h 178"/>
                <a:gd name="T42" fmla="*/ 69 w 225"/>
                <a:gd name="T43" fmla="*/ 147 h 178"/>
                <a:gd name="T44" fmla="*/ 69 w 225"/>
                <a:gd name="T45" fmla="*/ 169 h 178"/>
                <a:gd name="T46" fmla="*/ 52 w 225"/>
                <a:gd name="T47" fmla="*/ 92 h 178"/>
                <a:gd name="T48" fmla="*/ 41 w 225"/>
                <a:gd name="T49" fmla="*/ 168 h 178"/>
                <a:gd name="T50" fmla="*/ 30 w 225"/>
                <a:gd name="T51" fmla="*/ 169 h 178"/>
                <a:gd name="T52" fmla="*/ 31 w 225"/>
                <a:gd name="T53" fmla="*/ 92 h 178"/>
                <a:gd name="T54" fmla="*/ 31 w 225"/>
                <a:gd name="T55" fmla="*/ 76 h 178"/>
                <a:gd name="T56" fmla="*/ 27 w 225"/>
                <a:gd name="T57" fmla="*/ 35 h 178"/>
                <a:gd name="T58" fmla="*/ 23 w 225"/>
                <a:gd name="T59" fmla="*/ 68 h 178"/>
                <a:gd name="T60" fmla="*/ 27 w 225"/>
                <a:gd name="T61" fmla="*/ 80 h 178"/>
                <a:gd name="T62" fmla="*/ 26 w 225"/>
                <a:gd name="T63" fmla="*/ 89 h 178"/>
                <a:gd name="T64" fmla="*/ 6 w 225"/>
                <a:gd name="T65" fmla="*/ 42 h 178"/>
                <a:gd name="T66" fmla="*/ 48 w 225"/>
                <a:gd name="T67" fmla="*/ 4 h 178"/>
                <a:gd name="T68" fmla="*/ 88 w 225"/>
                <a:gd name="T69" fmla="*/ 47 h 178"/>
                <a:gd name="T70" fmla="*/ 110 w 225"/>
                <a:gd name="T71" fmla="*/ 64 h 178"/>
                <a:gd name="T72" fmla="*/ 114 w 225"/>
                <a:gd name="T73" fmla="*/ 72 h 178"/>
                <a:gd name="T74" fmla="*/ 26 w 225"/>
                <a:gd name="T75" fmla="*/ 43 h 178"/>
                <a:gd name="T76" fmla="*/ 26 w 225"/>
                <a:gd name="T77" fmla="*/ 43 h 178"/>
                <a:gd name="T78" fmla="*/ 198 w 225"/>
                <a:gd name="T79" fmla="*/ 89 h 178"/>
                <a:gd name="T80" fmla="*/ 198 w 225"/>
                <a:gd name="T81" fmla="*/ 80 h 178"/>
                <a:gd name="T82" fmla="*/ 202 w 225"/>
                <a:gd name="T83" fmla="*/ 68 h 178"/>
                <a:gd name="T84" fmla="*/ 198 w 225"/>
                <a:gd name="T85" fmla="*/ 35 h 178"/>
                <a:gd name="T86" fmla="*/ 194 w 225"/>
                <a:gd name="T87" fmla="*/ 76 h 178"/>
                <a:gd name="T88" fmla="*/ 194 w 225"/>
                <a:gd name="T89" fmla="*/ 92 h 178"/>
                <a:gd name="T90" fmla="*/ 195 w 225"/>
                <a:gd name="T91" fmla="*/ 169 h 178"/>
                <a:gd name="T92" fmla="*/ 183 w 225"/>
                <a:gd name="T93" fmla="*/ 168 h 178"/>
                <a:gd name="T94" fmla="*/ 173 w 225"/>
                <a:gd name="T95" fmla="*/ 92 h 178"/>
                <a:gd name="T96" fmla="*/ 155 w 225"/>
                <a:gd name="T97" fmla="*/ 169 h 178"/>
                <a:gd name="T98" fmla="*/ 156 w 225"/>
                <a:gd name="T99" fmla="*/ 147 h 178"/>
                <a:gd name="T100" fmla="*/ 159 w 225"/>
                <a:gd name="T101" fmla="*/ 44 h 178"/>
                <a:gd name="T102" fmla="*/ 157 w 225"/>
                <a:gd name="T103" fmla="*/ 24 h 178"/>
                <a:gd name="T104" fmla="*/ 144 w 225"/>
                <a:gd name="T105" fmla="*/ 57 h 178"/>
                <a:gd name="T106" fmla="*/ 117 w 225"/>
                <a:gd name="T107" fmla="*/ 63 h 178"/>
                <a:gd name="T108" fmla="*/ 137 w 225"/>
                <a:gd name="T109" fmla="*/ 47 h 178"/>
                <a:gd name="T110" fmla="*/ 177 w 225"/>
                <a:gd name="T111" fmla="*/ 4 h 178"/>
                <a:gd name="T112" fmla="*/ 218 w 225"/>
                <a:gd name="T113" fmla="*/ 42 h 178"/>
                <a:gd name="T114" fmla="*/ 203 w 225"/>
                <a:gd name="T115"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78">
                  <a:moveTo>
                    <a:pt x="222" y="40"/>
                  </a:moveTo>
                  <a:cubicBezTo>
                    <a:pt x="222" y="40"/>
                    <a:pt x="222" y="40"/>
                    <a:pt x="222" y="40"/>
                  </a:cubicBezTo>
                  <a:cubicBezTo>
                    <a:pt x="205" y="13"/>
                    <a:pt x="205" y="13"/>
                    <a:pt x="205" y="13"/>
                  </a:cubicBezTo>
                  <a:cubicBezTo>
                    <a:pt x="199" y="4"/>
                    <a:pt x="195" y="0"/>
                    <a:pt x="177" y="0"/>
                  </a:cubicBezTo>
                  <a:cubicBezTo>
                    <a:pt x="177" y="0"/>
                    <a:pt x="177" y="0"/>
                    <a:pt x="177" y="0"/>
                  </a:cubicBezTo>
                  <a:cubicBezTo>
                    <a:pt x="158" y="0"/>
                    <a:pt x="154" y="8"/>
                    <a:pt x="151" y="13"/>
                  </a:cubicBezTo>
                  <a:cubicBezTo>
                    <a:pt x="151" y="13"/>
                    <a:pt x="151" y="13"/>
                    <a:pt x="151" y="13"/>
                  </a:cubicBezTo>
                  <a:cubicBezTo>
                    <a:pt x="147" y="20"/>
                    <a:pt x="135" y="41"/>
                    <a:pt x="133" y="44"/>
                  </a:cubicBezTo>
                  <a:cubicBezTo>
                    <a:pt x="131" y="46"/>
                    <a:pt x="119" y="55"/>
                    <a:pt x="112" y="60"/>
                  </a:cubicBezTo>
                  <a:cubicBezTo>
                    <a:pt x="107" y="56"/>
                    <a:pt x="98" y="49"/>
                    <a:pt x="92" y="44"/>
                  </a:cubicBezTo>
                  <a:cubicBezTo>
                    <a:pt x="90" y="41"/>
                    <a:pt x="77" y="20"/>
                    <a:pt x="74" y="13"/>
                  </a:cubicBezTo>
                  <a:cubicBezTo>
                    <a:pt x="74" y="13"/>
                    <a:pt x="74" y="13"/>
                    <a:pt x="74" y="13"/>
                  </a:cubicBezTo>
                  <a:cubicBezTo>
                    <a:pt x="71" y="8"/>
                    <a:pt x="66" y="0"/>
                    <a:pt x="48" y="0"/>
                  </a:cubicBezTo>
                  <a:cubicBezTo>
                    <a:pt x="48" y="0"/>
                    <a:pt x="48" y="0"/>
                    <a:pt x="48" y="0"/>
                  </a:cubicBezTo>
                  <a:cubicBezTo>
                    <a:pt x="29" y="0"/>
                    <a:pt x="26" y="4"/>
                    <a:pt x="19" y="13"/>
                  </a:cubicBezTo>
                  <a:cubicBezTo>
                    <a:pt x="2" y="40"/>
                    <a:pt x="2" y="40"/>
                    <a:pt x="2" y="40"/>
                  </a:cubicBezTo>
                  <a:cubicBezTo>
                    <a:pt x="2" y="40"/>
                    <a:pt x="2" y="40"/>
                    <a:pt x="2" y="40"/>
                  </a:cubicBezTo>
                  <a:cubicBezTo>
                    <a:pt x="0" y="44"/>
                    <a:pt x="0" y="49"/>
                    <a:pt x="2" y="54"/>
                  </a:cubicBezTo>
                  <a:cubicBezTo>
                    <a:pt x="17" y="90"/>
                    <a:pt x="17" y="90"/>
                    <a:pt x="17" y="90"/>
                  </a:cubicBezTo>
                  <a:cubicBezTo>
                    <a:pt x="19" y="92"/>
                    <a:pt x="21" y="94"/>
                    <a:pt x="25" y="94"/>
                  </a:cubicBezTo>
                  <a:cubicBezTo>
                    <a:pt x="25" y="94"/>
                    <a:pt x="25" y="94"/>
                    <a:pt x="26" y="94"/>
                  </a:cubicBezTo>
                  <a:cubicBezTo>
                    <a:pt x="25" y="153"/>
                    <a:pt x="25" y="167"/>
                    <a:pt x="25" y="169"/>
                  </a:cubicBezTo>
                  <a:cubicBezTo>
                    <a:pt x="25" y="169"/>
                    <a:pt x="25" y="169"/>
                    <a:pt x="25" y="169"/>
                  </a:cubicBezTo>
                  <a:cubicBezTo>
                    <a:pt x="26" y="174"/>
                    <a:pt x="30" y="178"/>
                    <a:pt x="36" y="178"/>
                  </a:cubicBezTo>
                  <a:cubicBezTo>
                    <a:pt x="41" y="177"/>
                    <a:pt x="46" y="173"/>
                    <a:pt x="46" y="169"/>
                  </a:cubicBezTo>
                  <a:cubicBezTo>
                    <a:pt x="50" y="122"/>
                    <a:pt x="50" y="122"/>
                    <a:pt x="50" y="122"/>
                  </a:cubicBezTo>
                  <a:cubicBezTo>
                    <a:pt x="53" y="169"/>
                    <a:pt x="53" y="169"/>
                    <a:pt x="53" y="169"/>
                  </a:cubicBezTo>
                  <a:cubicBezTo>
                    <a:pt x="54" y="173"/>
                    <a:pt x="58" y="177"/>
                    <a:pt x="63" y="178"/>
                  </a:cubicBezTo>
                  <a:cubicBezTo>
                    <a:pt x="64" y="178"/>
                    <a:pt x="64" y="178"/>
                    <a:pt x="64" y="178"/>
                  </a:cubicBezTo>
                  <a:cubicBezTo>
                    <a:pt x="69" y="178"/>
                    <a:pt x="73" y="174"/>
                    <a:pt x="74" y="169"/>
                  </a:cubicBezTo>
                  <a:cubicBezTo>
                    <a:pt x="74" y="169"/>
                    <a:pt x="74" y="169"/>
                    <a:pt x="74" y="169"/>
                  </a:cubicBezTo>
                  <a:cubicBezTo>
                    <a:pt x="74" y="166"/>
                    <a:pt x="72" y="100"/>
                    <a:pt x="71" y="51"/>
                  </a:cubicBezTo>
                  <a:cubicBezTo>
                    <a:pt x="77" y="60"/>
                    <a:pt x="77" y="60"/>
                    <a:pt x="77" y="60"/>
                  </a:cubicBezTo>
                  <a:cubicBezTo>
                    <a:pt x="77" y="60"/>
                    <a:pt x="78" y="61"/>
                    <a:pt x="78" y="61"/>
                  </a:cubicBezTo>
                  <a:cubicBezTo>
                    <a:pt x="107" y="77"/>
                    <a:pt x="107" y="77"/>
                    <a:pt x="107" y="77"/>
                  </a:cubicBezTo>
                  <a:cubicBezTo>
                    <a:pt x="108" y="78"/>
                    <a:pt x="110" y="78"/>
                    <a:pt x="112" y="78"/>
                  </a:cubicBezTo>
                  <a:cubicBezTo>
                    <a:pt x="113" y="78"/>
                    <a:pt x="113" y="78"/>
                    <a:pt x="114" y="78"/>
                  </a:cubicBezTo>
                  <a:cubicBezTo>
                    <a:pt x="115" y="78"/>
                    <a:pt x="117" y="78"/>
                    <a:pt x="118" y="77"/>
                  </a:cubicBezTo>
                  <a:cubicBezTo>
                    <a:pt x="147" y="61"/>
                    <a:pt x="147" y="61"/>
                    <a:pt x="147" y="61"/>
                  </a:cubicBezTo>
                  <a:cubicBezTo>
                    <a:pt x="147" y="61"/>
                    <a:pt x="147" y="60"/>
                    <a:pt x="147" y="60"/>
                  </a:cubicBezTo>
                  <a:cubicBezTo>
                    <a:pt x="154" y="51"/>
                    <a:pt x="154" y="51"/>
                    <a:pt x="154" y="51"/>
                  </a:cubicBezTo>
                  <a:cubicBezTo>
                    <a:pt x="152" y="100"/>
                    <a:pt x="151" y="166"/>
                    <a:pt x="151" y="169"/>
                  </a:cubicBezTo>
                  <a:cubicBezTo>
                    <a:pt x="151" y="169"/>
                    <a:pt x="151" y="169"/>
                    <a:pt x="151" y="169"/>
                  </a:cubicBezTo>
                  <a:cubicBezTo>
                    <a:pt x="151" y="174"/>
                    <a:pt x="156" y="178"/>
                    <a:pt x="161" y="178"/>
                  </a:cubicBezTo>
                  <a:cubicBezTo>
                    <a:pt x="167" y="177"/>
                    <a:pt x="171" y="173"/>
                    <a:pt x="171" y="169"/>
                  </a:cubicBezTo>
                  <a:cubicBezTo>
                    <a:pt x="175" y="122"/>
                    <a:pt x="175" y="122"/>
                    <a:pt x="175" y="122"/>
                  </a:cubicBezTo>
                  <a:cubicBezTo>
                    <a:pt x="179" y="169"/>
                    <a:pt x="179" y="169"/>
                    <a:pt x="179" y="169"/>
                  </a:cubicBezTo>
                  <a:cubicBezTo>
                    <a:pt x="179" y="173"/>
                    <a:pt x="183" y="177"/>
                    <a:pt x="189" y="178"/>
                  </a:cubicBezTo>
                  <a:cubicBezTo>
                    <a:pt x="189" y="178"/>
                    <a:pt x="189" y="178"/>
                    <a:pt x="189" y="178"/>
                  </a:cubicBezTo>
                  <a:cubicBezTo>
                    <a:pt x="194" y="178"/>
                    <a:pt x="199" y="174"/>
                    <a:pt x="199" y="169"/>
                  </a:cubicBezTo>
                  <a:cubicBezTo>
                    <a:pt x="199" y="169"/>
                    <a:pt x="199" y="169"/>
                    <a:pt x="199" y="169"/>
                  </a:cubicBezTo>
                  <a:cubicBezTo>
                    <a:pt x="199" y="167"/>
                    <a:pt x="199" y="153"/>
                    <a:pt x="199" y="94"/>
                  </a:cubicBezTo>
                  <a:cubicBezTo>
                    <a:pt x="199" y="94"/>
                    <a:pt x="200" y="94"/>
                    <a:pt x="200" y="94"/>
                  </a:cubicBezTo>
                  <a:cubicBezTo>
                    <a:pt x="203" y="94"/>
                    <a:pt x="206" y="92"/>
                    <a:pt x="207" y="90"/>
                  </a:cubicBezTo>
                  <a:cubicBezTo>
                    <a:pt x="223" y="54"/>
                    <a:pt x="223" y="54"/>
                    <a:pt x="223" y="54"/>
                  </a:cubicBezTo>
                  <a:cubicBezTo>
                    <a:pt x="225" y="49"/>
                    <a:pt x="225" y="44"/>
                    <a:pt x="222" y="40"/>
                  </a:cubicBezTo>
                  <a:close/>
                  <a:moveTo>
                    <a:pt x="81" y="57"/>
                  </a:moveTo>
                  <a:cubicBezTo>
                    <a:pt x="71" y="43"/>
                    <a:pt x="71" y="43"/>
                    <a:pt x="71" y="43"/>
                  </a:cubicBezTo>
                  <a:cubicBezTo>
                    <a:pt x="71" y="37"/>
                    <a:pt x="70" y="32"/>
                    <a:pt x="70" y="27"/>
                  </a:cubicBezTo>
                  <a:cubicBezTo>
                    <a:pt x="70" y="25"/>
                    <a:pt x="69" y="24"/>
                    <a:pt x="68" y="24"/>
                  </a:cubicBezTo>
                  <a:cubicBezTo>
                    <a:pt x="68" y="24"/>
                    <a:pt x="68" y="24"/>
                    <a:pt x="68" y="24"/>
                  </a:cubicBezTo>
                  <a:cubicBezTo>
                    <a:pt x="67" y="24"/>
                    <a:pt x="66" y="25"/>
                    <a:pt x="66" y="27"/>
                  </a:cubicBezTo>
                  <a:cubicBezTo>
                    <a:pt x="66" y="27"/>
                    <a:pt x="66" y="33"/>
                    <a:pt x="66" y="44"/>
                  </a:cubicBezTo>
                  <a:cubicBezTo>
                    <a:pt x="66" y="44"/>
                    <a:pt x="66" y="44"/>
                    <a:pt x="66" y="44"/>
                  </a:cubicBezTo>
                  <a:cubicBezTo>
                    <a:pt x="66" y="58"/>
                    <a:pt x="67" y="78"/>
                    <a:pt x="67" y="98"/>
                  </a:cubicBezTo>
                  <a:cubicBezTo>
                    <a:pt x="68" y="116"/>
                    <a:pt x="68" y="133"/>
                    <a:pt x="69" y="147"/>
                  </a:cubicBezTo>
                  <a:cubicBezTo>
                    <a:pt x="69" y="153"/>
                    <a:pt x="69" y="159"/>
                    <a:pt x="69" y="163"/>
                  </a:cubicBezTo>
                  <a:cubicBezTo>
                    <a:pt x="69" y="166"/>
                    <a:pt x="69" y="167"/>
                    <a:pt x="69" y="169"/>
                  </a:cubicBezTo>
                  <a:cubicBezTo>
                    <a:pt x="69" y="169"/>
                    <a:pt x="69" y="169"/>
                    <a:pt x="69" y="169"/>
                  </a:cubicBezTo>
                  <a:cubicBezTo>
                    <a:pt x="69" y="171"/>
                    <a:pt x="67" y="173"/>
                    <a:pt x="64" y="173"/>
                  </a:cubicBezTo>
                  <a:cubicBezTo>
                    <a:pt x="61" y="173"/>
                    <a:pt x="58" y="171"/>
                    <a:pt x="58" y="168"/>
                  </a:cubicBezTo>
                  <a:cubicBezTo>
                    <a:pt x="52" y="92"/>
                    <a:pt x="52" y="92"/>
                    <a:pt x="52" y="92"/>
                  </a:cubicBezTo>
                  <a:cubicBezTo>
                    <a:pt x="52" y="91"/>
                    <a:pt x="51" y="90"/>
                    <a:pt x="50" y="90"/>
                  </a:cubicBezTo>
                  <a:cubicBezTo>
                    <a:pt x="48" y="90"/>
                    <a:pt x="47" y="91"/>
                    <a:pt x="47" y="92"/>
                  </a:cubicBezTo>
                  <a:cubicBezTo>
                    <a:pt x="41" y="168"/>
                    <a:pt x="41" y="168"/>
                    <a:pt x="41" y="168"/>
                  </a:cubicBezTo>
                  <a:cubicBezTo>
                    <a:pt x="41" y="171"/>
                    <a:pt x="39" y="173"/>
                    <a:pt x="36" y="173"/>
                  </a:cubicBezTo>
                  <a:cubicBezTo>
                    <a:pt x="33" y="173"/>
                    <a:pt x="30" y="171"/>
                    <a:pt x="30" y="169"/>
                  </a:cubicBezTo>
                  <a:cubicBezTo>
                    <a:pt x="30" y="169"/>
                    <a:pt x="30" y="169"/>
                    <a:pt x="30" y="169"/>
                  </a:cubicBezTo>
                  <a:cubicBezTo>
                    <a:pt x="30" y="167"/>
                    <a:pt x="30" y="165"/>
                    <a:pt x="30" y="162"/>
                  </a:cubicBezTo>
                  <a:cubicBezTo>
                    <a:pt x="30" y="157"/>
                    <a:pt x="30" y="151"/>
                    <a:pt x="30" y="144"/>
                  </a:cubicBezTo>
                  <a:cubicBezTo>
                    <a:pt x="30" y="129"/>
                    <a:pt x="30" y="110"/>
                    <a:pt x="31" y="92"/>
                  </a:cubicBezTo>
                  <a:cubicBezTo>
                    <a:pt x="33" y="90"/>
                    <a:pt x="34" y="87"/>
                    <a:pt x="33" y="84"/>
                  </a:cubicBezTo>
                  <a:cubicBezTo>
                    <a:pt x="33" y="84"/>
                    <a:pt x="33" y="84"/>
                    <a:pt x="33" y="83"/>
                  </a:cubicBezTo>
                  <a:cubicBezTo>
                    <a:pt x="33" y="83"/>
                    <a:pt x="32" y="80"/>
                    <a:pt x="31" y="76"/>
                  </a:cubicBezTo>
                  <a:cubicBezTo>
                    <a:pt x="31" y="50"/>
                    <a:pt x="31" y="36"/>
                    <a:pt x="31" y="36"/>
                  </a:cubicBezTo>
                  <a:cubicBezTo>
                    <a:pt x="31" y="35"/>
                    <a:pt x="30" y="34"/>
                    <a:pt x="29" y="34"/>
                  </a:cubicBezTo>
                  <a:cubicBezTo>
                    <a:pt x="28" y="34"/>
                    <a:pt x="27" y="34"/>
                    <a:pt x="27" y="35"/>
                  </a:cubicBezTo>
                  <a:cubicBezTo>
                    <a:pt x="17" y="48"/>
                    <a:pt x="17" y="48"/>
                    <a:pt x="17" y="48"/>
                  </a:cubicBezTo>
                  <a:cubicBezTo>
                    <a:pt x="17" y="48"/>
                    <a:pt x="17" y="49"/>
                    <a:pt x="17" y="50"/>
                  </a:cubicBezTo>
                  <a:cubicBezTo>
                    <a:pt x="17" y="50"/>
                    <a:pt x="20" y="59"/>
                    <a:pt x="23" y="68"/>
                  </a:cubicBezTo>
                  <a:cubicBezTo>
                    <a:pt x="24" y="71"/>
                    <a:pt x="25" y="74"/>
                    <a:pt x="26" y="77"/>
                  </a:cubicBezTo>
                  <a:cubicBezTo>
                    <a:pt x="26" y="77"/>
                    <a:pt x="26" y="77"/>
                    <a:pt x="26" y="77"/>
                  </a:cubicBezTo>
                  <a:cubicBezTo>
                    <a:pt x="26" y="78"/>
                    <a:pt x="27" y="79"/>
                    <a:pt x="27" y="80"/>
                  </a:cubicBezTo>
                  <a:cubicBezTo>
                    <a:pt x="28" y="82"/>
                    <a:pt x="28" y="84"/>
                    <a:pt x="29" y="85"/>
                  </a:cubicBezTo>
                  <a:cubicBezTo>
                    <a:pt x="29" y="85"/>
                    <a:pt x="29" y="85"/>
                    <a:pt x="29" y="85"/>
                  </a:cubicBezTo>
                  <a:cubicBezTo>
                    <a:pt x="29" y="87"/>
                    <a:pt x="28" y="88"/>
                    <a:pt x="26" y="89"/>
                  </a:cubicBezTo>
                  <a:cubicBezTo>
                    <a:pt x="24" y="90"/>
                    <a:pt x="22" y="89"/>
                    <a:pt x="21" y="88"/>
                  </a:cubicBezTo>
                  <a:cubicBezTo>
                    <a:pt x="6" y="52"/>
                    <a:pt x="6" y="52"/>
                    <a:pt x="6" y="52"/>
                  </a:cubicBezTo>
                  <a:cubicBezTo>
                    <a:pt x="5" y="49"/>
                    <a:pt x="5" y="45"/>
                    <a:pt x="6" y="42"/>
                  </a:cubicBezTo>
                  <a:cubicBezTo>
                    <a:pt x="23" y="16"/>
                    <a:pt x="23" y="16"/>
                    <a:pt x="23" y="16"/>
                  </a:cubicBezTo>
                  <a:cubicBezTo>
                    <a:pt x="29" y="8"/>
                    <a:pt x="31" y="4"/>
                    <a:pt x="48" y="4"/>
                  </a:cubicBezTo>
                  <a:cubicBezTo>
                    <a:pt x="48" y="4"/>
                    <a:pt x="48" y="4"/>
                    <a:pt x="48" y="4"/>
                  </a:cubicBezTo>
                  <a:cubicBezTo>
                    <a:pt x="64" y="4"/>
                    <a:pt x="67" y="11"/>
                    <a:pt x="69" y="15"/>
                  </a:cubicBezTo>
                  <a:cubicBezTo>
                    <a:pt x="70" y="15"/>
                    <a:pt x="70" y="15"/>
                    <a:pt x="70" y="15"/>
                  </a:cubicBezTo>
                  <a:cubicBezTo>
                    <a:pt x="74" y="22"/>
                    <a:pt x="88" y="47"/>
                    <a:pt x="88" y="47"/>
                  </a:cubicBezTo>
                  <a:cubicBezTo>
                    <a:pt x="88" y="47"/>
                    <a:pt x="88" y="47"/>
                    <a:pt x="88" y="47"/>
                  </a:cubicBezTo>
                  <a:cubicBezTo>
                    <a:pt x="88" y="47"/>
                    <a:pt x="95" y="52"/>
                    <a:pt x="101" y="57"/>
                  </a:cubicBezTo>
                  <a:cubicBezTo>
                    <a:pt x="104" y="60"/>
                    <a:pt x="108" y="62"/>
                    <a:pt x="110" y="64"/>
                  </a:cubicBezTo>
                  <a:cubicBezTo>
                    <a:pt x="112" y="65"/>
                    <a:pt x="113" y="66"/>
                    <a:pt x="114" y="67"/>
                  </a:cubicBezTo>
                  <a:cubicBezTo>
                    <a:pt x="114" y="67"/>
                    <a:pt x="114" y="67"/>
                    <a:pt x="114" y="67"/>
                  </a:cubicBezTo>
                  <a:cubicBezTo>
                    <a:pt x="115" y="68"/>
                    <a:pt x="115" y="70"/>
                    <a:pt x="114" y="72"/>
                  </a:cubicBezTo>
                  <a:cubicBezTo>
                    <a:pt x="113" y="73"/>
                    <a:pt x="111" y="74"/>
                    <a:pt x="109" y="73"/>
                  </a:cubicBezTo>
                  <a:lnTo>
                    <a:pt x="81" y="57"/>
                  </a:lnTo>
                  <a:close/>
                  <a:moveTo>
                    <a:pt x="26" y="43"/>
                  </a:moveTo>
                  <a:cubicBezTo>
                    <a:pt x="26" y="48"/>
                    <a:pt x="26" y="54"/>
                    <a:pt x="26" y="63"/>
                  </a:cubicBezTo>
                  <a:cubicBezTo>
                    <a:pt x="25" y="58"/>
                    <a:pt x="23" y="54"/>
                    <a:pt x="22" y="50"/>
                  </a:cubicBezTo>
                  <a:lnTo>
                    <a:pt x="26" y="43"/>
                  </a:lnTo>
                  <a:close/>
                  <a:moveTo>
                    <a:pt x="219" y="52"/>
                  </a:moveTo>
                  <a:cubicBezTo>
                    <a:pt x="203" y="88"/>
                    <a:pt x="203" y="88"/>
                    <a:pt x="203" y="88"/>
                  </a:cubicBezTo>
                  <a:cubicBezTo>
                    <a:pt x="202" y="89"/>
                    <a:pt x="200" y="90"/>
                    <a:pt x="198" y="89"/>
                  </a:cubicBezTo>
                  <a:cubicBezTo>
                    <a:pt x="196" y="88"/>
                    <a:pt x="195" y="87"/>
                    <a:pt x="196" y="85"/>
                  </a:cubicBezTo>
                  <a:cubicBezTo>
                    <a:pt x="196" y="85"/>
                    <a:pt x="196" y="85"/>
                    <a:pt x="196" y="85"/>
                  </a:cubicBezTo>
                  <a:cubicBezTo>
                    <a:pt x="196" y="84"/>
                    <a:pt x="197" y="82"/>
                    <a:pt x="198" y="80"/>
                  </a:cubicBezTo>
                  <a:cubicBezTo>
                    <a:pt x="198" y="79"/>
                    <a:pt x="198" y="78"/>
                    <a:pt x="198" y="77"/>
                  </a:cubicBezTo>
                  <a:cubicBezTo>
                    <a:pt x="198" y="77"/>
                    <a:pt x="198" y="77"/>
                    <a:pt x="198" y="77"/>
                  </a:cubicBezTo>
                  <a:cubicBezTo>
                    <a:pt x="199" y="74"/>
                    <a:pt x="201" y="71"/>
                    <a:pt x="202" y="68"/>
                  </a:cubicBezTo>
                  <a:cubicBezTo>
                    <a:pt x="205" y="59"/>
                    <a:pt x="208" y="50"/>
                    <a:pt x="208" y="50"/>
                  </a:cubicBezTo>
                  <a:cubicBezTo>
                    <a:pt x="208" y="49"/>
                    <a:pt x="208" y="48"/>
                    <a:pt x="207" y="48"/>
                  </a:cubicBezTo>
                  <a:cubicBezTo>
                    <a:pt x="198" y="35"/>
                    <a:pt x="198" y="35"/>
                    <a:pt x="198" y="35"/>
                  </a:cubicBezTo>
                  <a:cubicBezTo>
                    <a:pt x="197" y="34"/>
                    <a:pt x="196" y="34"/>
                    <a:pt x="195" y="34"/>
                  </a:cubicBezTo>
                  <a:cubicBezTo>
                    <a:pt x="194" y="34"/>
                    <a:pt x="194" y="35"/>
                    <a:pt x="194" y="36"/>
                  </a:cubicBezTo>
                  <a:cubicBezTo>
                    <a:pt x="194" y="36"/>
                    <a:pt x="194" y="50"/>
                    <a:pt x="194" y="76"/>
                  </a:cubicBezTo>
                  <a:cubicBezTo>
                    <a:pt x="193" y="80"/>
                    <a:pt x="192" y="83"/>
                    <a:pt x="191" y="83"/>
                  </a:cubicBezTo>
                  <a:cubicBezTo>
                    <a:pt x="191" y="84"/>
                    <a:pt x="191" y="84"/>
                    <a:pt x="191" y="84"/>
                  </a:cubicBezTo>
                  <a:cubicBezTo>
                    <a:pt x="190" y="87"/>
                    <a:pt x="192" y="90"/>
                    <a:pt x="194" y="92"/>
                  </a:cubicBezTo>
                  <a:cubicBezTo>
                    <a:pt x="194" y="110"/>
                    <a:pt x="194" y="129"/>
                    <a:pt x="194" y="144"/>
                  </a:cubicBezTo>
                  <a:cubicBezTo>
                    <a:pt x="194" y="151"/>
                    <a:pt x="195" y="157"/>
                    <a:pt x="195" y="162"/>
                  </a:cubicBezTo>
                  <a:cubicBezTo>
                    <a:pt x="195" y="165"/>
                    <a:pt x="195" y="167"/>
                    <a:pt x="195" y="169"/>
                  </a:cubicBezTo>
                  <a:cubicBezTo>
                    <a:pt x="195" y="169"/>
                    <a:pt x="195" y="169"/>
                    <a:pt x="195" y="169"/>
                  </a:cubicBezTo>
                  <a:cubicBezTo>
                    <a:pt x="194" y="171"/>
                    <a:pt x="192" y="173"/>
                    <a:pt x="189" y="173"/>
                  </a:cubicBezTo>
                  <a:cubicBezTo>
                    <a:pt x="186" y="173"/>
                    <a:pt x="183" y="171"/>
                    <a:pt x="183" y="168"/>
                  </a:cubicBezTo>
                  <a:cubicBezTo>
                    <a:pt x="177" y="92"/>
                    <a:pt x="177" y="92"/>
                    <a:pt x="177" y="92"/>
                  </a:cubicBezTo>
                  <a:cubicBezTo>
                    <a:pt x="177" y="91"/>
                    <a:pt x="176" y="90"/>
                    <a:pt x="175" y="90"/>
                  </a:cubicBezTo>
                  <a:cubicBezTo>
                    <a:pt x="174" y="90"/>
                    <a:pt x="173" y="91"/>
                    <a:pt x="173" y="92"/>
                  </a:cubicBezTo>
                  <a:cubicBezTo>
                    <a:pt x="167" y="168"/>
                    <a:pt x="167" y="168"/>
                    <a:pt x="167" y="168"/>
                  </a:cubicBezTo>
                  <a:cubicBezTo>
                    <a:pt x="166" y="171"/>
                    <a:pt x="164" y="173"/>
                    <a:pt x="161" y="173"/>
                  </a:cubicBezTo>
                  <a:cubicBezTo>
                    <a:pt x="158" y="173"/>
                    <a:pt x="155" y="171"/>
                    <a:pt x="155" y="169"/>
                  </a:cubicBezTo>
                  <a:cubicBezTo>
                    <a:pt x="155" y="169"/>
                    <a:pt x="155" y="169"/>
                    <a:pt x="155" y="169"/>
                  </a:cubicBezTo>
                  <a:cubicBezTo>
                    <a:pt x="155" y="167"/>
                    <a:pt x="155" y="166"/>
                    <a:pt x="155" y="163"/>
                  </a:cubicBezTo>
                  <a:cubicBezTo>
                    <a:pt x="156" y="159"/>
                    <a:pt x="156" y="153"/>
                    <a:pt x="156" y="147"/>
                  </a:cubicBezTo>
                  <a:cubicBezTo>
                    <a:pt x="156" y="133"/>
                    <a:pt x="157" y="116"/>
                    <a:pt x="157" y="98"/>
                  </a:cubicBezTo>
                  <a:cubicBezTo>
                    <a:pt x="158" y="78"/>
                    <a:pt x="158" y="58"/>
                    <a:pt x="159" y="44"/>
                  </a:cubicBezTo>
                  <a:cubicBezTo>
                    <a:pt x="159" y="44"/>
                    <a:pt x="159" y="44"/>
                    <a:pt x="159" y="44"/>
                  </a:cubicBezTo>
                  <a:cubicBezTo>
                    <a:pt x="159" y="33"/>
                    <a:pt x="159" y="27"/>
                    <a:pt x="159" y="27"/>
                  </a:cubicBezTo>
                  <a:cubicBezTo>
                    <a:pt x="159" y="25"/>
                    <a:pt x="158" y="24"/>
                    <a:pt x="157" y="24"/>
                  </a:cubicBezTo>
                  <a:cubicBezTo>
                    <a:pt x="157" y="24"/>
                    <a:pt x="157" y="24"/>
                    <a:pt x="157" y="24"/>
                  </a:cubicBezTo>
                  <a:cubicBezTo>
                    <a:pt x="155" y="24"/>
                    <a:pt x="154" y="25"/>
                    <a:pt x="154" y="27"/>
                  </a:cubicBezTo>
                  <a:cubicBezTo>
                    <a:pt x="154" y="32"/>
                    <a:pt x="154" y="37"/>
                    <a:pt x="154" y="43"/>
                  </a:cubicBezTo>
                  <a:cubicBezTo>
                    <a:pt x="144" y="57"/>
                    <a:pt x="144" y="57"/>
                    <a:pt x="144" y="57"/>
                  </a:cubicBezTo>
                  <a:cubicBezTo>
                    <a:pt x="119" y="71"/>
                    <a:pt x="119" y="71"/>
                    <a:pt x="119" y="71"/>
                  </a:cubicBezTo>
                  <a:cubicBezTo>
                    <a:pt x="120" y="68"/>
                    <a:pt x="119" y="65"/>
                    <a:pt x="117" y="63"/>
                  </a:cubicBezTo>
                  <a:cubicBezTo>
                    <a:pt x="117" y="63"/>
                    <a:pt x="117" y="63"/>
                    <a:pt x="117" y="63"/>
                  </a:cubicBezTo>
                  <a:cubicBezTo>
                    <a:pt x="117" y="63"/>
                    <a:pt x="116" y="63"/>
                    <a:pt x="116" y="63"/>
                  </a:cubicBezTo>
                  <a:cubicBezTo>
                    <a:pt x="124" y="57"/>
                    <a:pt x="136" y="47"/>
                    <a:pt x="136" y="47"/>
                  </a:cubicBezTo>
                  <a:cubicBezTo>
                    <a:pt x="136" y="47"/>
                    <a:pt x="137" y="47"/>
                    <a:pt x="137" y="47"/>
                  </a:cubicBezTo>
                  <a:cubicBezTo>
                    <a:pt x="137" y="47"/>
                    <a:pt x="151" y="22"/>
                    <a:pt x="155" y="15"/>
                  </a:cubicBezTo>
                  <a:cubicBezTo>
                    <a:pt x="155" y="15"/>
                    <a:pt x="155" y="15"/>
                    <a:pt x="155" y="15"/>
                  </a:cubicBezTo>
                  <a:cubicBezTo>
                    <a:pt x="157" y="11"/>
                    <a:pt x="161" y="4"/>
                    <a:pt x="177" y="4"/>
                  </a:cubicBezTo>
                  <a:cubicBezTo>
                    <a:pt x="177" y="4"/>
                    <a:pt x="177" y="4"/>
                    <a:pt x="177" y="4"/>
                  </a:cubicBezTo>
                  <a:cubicBezTo>
                    <a:pt x="194" y="4"/>
                    <a:pt x="196" y="8"/>
                    <a:pt x="201" y="16"/>
                  </a:cubicBezTo>
                  <a:cubicBezTo>
                    <a:pt x="218" y="42"/>
                    <a:pt x="218" y="42"/>
                    <a:pt x="218" y="42"/>
                  </a:cubicBezTo>
                  <a:cubicBezTo>
                    <a:pt x="220" y="45"/>
                    <a:pt x="220" y="49"/>
                    <a:pt x="219" y="52"/>
                  </a:cubicBezTo>
                  <a:close/>
                  <a:moveTo>
                    <a:pt x="198" y="43"/>
                  </a:moveTo>
                  <a:cubicBezTo>
                    <a:pt x="203" y="50"/>
                    <a:pt x="203" y="50"/>
                    <a:pt x="203" y="50"/>
                  </a:cubicBezTo>
                  <a:cubicBezTo>
                    <a:pt x="202" y="54"/>
                    <a:pt x="200" y="58"/>
                    <a:pt x="198" y="63"/>
                  </a:cubicBezTo>
                  <a:cubicBezTo>
                    <a:pt x="198" y="54"/>
                    <a:pt x="198" y="48"/>
                    <a:pt x="198"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3600"/>
            </a:p>
          </p:txBody>
        </p:sp>
      </p:grpSp>
      <p:grpSp>
        <p:nvGrpSpPr>
          <p:cNvPr id="147" name="Group 146">
            <a:extLst>
              <a:ext uri="{FF2B5EF4-FFF2-40B4-BE49-F238E27FC236}">
                <a16:creationId xmlns:a16="http://schemas.microsoft.com/office/drawing/2014/main" id="{B4BEDFEF-8DE4-C74C-997D-222EFE8857A8}"/>
              </a:ext>
            </a:extLst>
          </p:cNvPr>
          <p:cNvGrpSpPr/>
          <p:nvPr/>
        </p:nvGrpSpPr>
        <p:grpSpPr>
          <a:xfrm>
            <a:off x="4129943" y="4053791"/>
            <a:ext cx="1337978" cy="1337978"/>
            <a:chOff x="4556126" y="2476499"/>
            <a:chExt cx="949325" cy="949325"/>
          </a:xfrm>
        </p:grpSpPr>
        <p:sp>
          <p:nvSpPr>
            <p:cNvPr id="148" name="Oval 8">
              <a:extLst>
                <a:ext uri="{FF2B5EF4-FFF2-40B4-BE49-F238E27FC236}">
                  <a16:creationId xmlns:a16="http://schemas.microsoft.com/office/drawing/2014/main" id="{FD7CD964-8536-CA42-A6F5-FD7B861FC7D2}"/>
                </a:ext>
              </a:extLst>
            </p:cNvPr>
            <p:cNvSpPr>
              <a:spLocks noChangeArrowheads="1"/>
            </p:cNvSpPr>
            <p:nvPr/>
          </p:nvSpPr>
          <p:spPr bwMode="auto">
            <a:xfrm>
              <a:off x="4556126" y="2476499"/>
              <a:ext cx="949325" cy="949325"/>
            </a:xfrm>
            <a:prstGeom prst="ellipse">
              <a:avLst/>
            </a:prstGeom>
            <a:solidFill>
              <a:schemeClr val="accent1"/>
            </a:solidFill>
            <a:ln>
              <a:noFill/>
            </a:ln>
          </p:spPr>
          <p:txBody>
            <a:bodyPr vert="horz" wrap="square" lIns="102870" tIns="51435" rIns="102870" bIns="51435" numCol="1" anchor="t" anchorCtr="0" compatLnSpc="1">
              <a:prstTxWarp prst="textNoShape">
                <a:avLst/>
              </a:prstTxWarp>
            </a:bodyPr>
            <a:lstStyle/>
            <a:p>
              <a:endParaRPr lang="en-US" sz="3888"/>
            </a:p>
          </p:txBody>
        </p:sp>
        <p:sp>
          <p:nvSpPr>
            <p:cNvPr id="149" name="Freeform 21">
              <a:extLst>
                <a:ext uri="{FF2B5EF4-FFF2-40B4-BE49-F238E27FC236}">
                  <a16:creationId xmlns:a16="http://schemas.microsoft.com/office/drawing/2014/main" id="{A19B9DED-F0F2-A94C-B63F-7862C4D5CA28}"/>
                </a:ext>
              </a:extLst>
            </p:cNvPr>
            <p:cNvSpPr>
              <a:spLocks noEditPoints="1"/>
            </p:cNvSpPr>
            <p:nvPr/>
          </p:nvSpPr>
          <p:spPr bwMode="auto">
            <a:xfrm>
              <a:off x="4768850" y="2697163"/>
              <a:ext cx="523875" cy="508000"/>
            </a:xfrm>
            <a:custGeom>
              <a:avLst/>
              <a:gdLst>
                <a:gd name="T0" fmla="*/ 537 w 587"/>
                <a:gd name="T1" fmla="*/ 74 h 569"/>
                <a:gd name="T2" fmla="*/ 530 w 587"/>
                <a:gd name="T3" fmla="*/ 0 h 569"/>
                <a:gd name="T4" fmla="*/ 293 w 587"/>
                <a:gd name="T5" fmla="*/ 71 h 569"/>
                <a:gd name="T6" fmla="*/ 56 w 587"/>
                <a:gd name="T7" fmla="*/ 0 h 569"/>
                <a:gd name="T8" fmla="*/ 49 w 587"/>
                <a:gd name="T9" fmla="*/ 74 h 569"/>
                <a:gd name="T10" fmla="*/ 0 w 587"/>
                <a:gd name="T11" fmla="*/ 102 h 569"/>
                <a:gd name="T12" fmla="*/ 28 w 587"/>
                <a:gd name="T13" fmla="*/ 537 h 569"/>
                <a:gd name="T14" fmla="*/ 293 w 587"/>
                <a:gd name="T15" fmla="*/ 569 h 569"/>
                <a:gd name="T16" fmla="*/ 558 w 587"/>
                <a:gd name="T17" fmla="*/ 537 h 569"/>
                <a:gd name="T18" fmla="*/ 587 w 587"/>
                <a:gd name="T19" fmla="*/ 102 h 569"/>
                <a:gd name="T20" fmla="*/ 523 w 587"/>
                <a:gd name="T21" fmla="*/ 14 h 569"/>
                <a:gd name="T22" fmla="*/ 516 w 587"/>
                <a:gd name="T23" fmla="*/ 439 h 569"/>
                <a:gd name="T24" fmla="*/ 300 w 587"/>
                <a:gd name="T25" fmla="*/ 83 h 569"/>
                <a:gd name="T26" fmla="*/ 523 w 587"/>
                <a:gd name="T27" fmla="*/ 14 h 569"/>
                <a:gd name="T28" fmla="*/ 71 w 587"/>
                <a:gd name="T29" fmla="*/ 14 h 569"/>
                <a:gd name="T30" fmla="*/ 286 w 587"/>
                <a:gd name="T31" fmla="*/ 479 h 569"/>
                <a:gd name="T32" fmla="*/ 63 w 587"/>
                <a:gd name="T33" fmla="*/ 439 h 569"/>
                <a:gd name="T34" fmla="*/ 573 w 587"/>
                <a:gd name="T35" fmla="*/ 508 h 569"/>
                <a:gd name="T36" fmla="*/ 353 w 587"/>
                <a:gd name="T37" fmla="*/ 523 h 569"/>
                <a:gd name="T38" fmla="*/ 293 w 587"/>
                <a:gd name="T39" fmla="*/ 555 h 569"/>
                <a:gd name="T40" fmla="*/ 234 w 587"/>
                <a:gd name="T41" fmla="*/ 523 h 569"/>
                <a:gd name="T42" fmla="*/ 14 w 587"/>
                <a:gd name="T43" fmla="*/ 508 h 569"/>
                <a:gd name="T44" fmla="*/ 28 w 587"/>
                <a:gd name="T45" fmla="*/ 88 h 569"/>
                <a:gd name="T46" fmla="*/ 49 w 587"/>
                <a:gd name="T47" fmla="*/ 446 h 569"/>
                <a:gd name="T48" fmla="*/ 71 w 587"/>
                <a:gd name="T49" fmla="*/ 453 h 569"/>
                <a:gd name="T50" fmla="*/ 289 w 587"/>
                <a:gd name="T51" fmla="*/ 498 h 569"/>
                <a:gd name="T52" fmla="*/ 291 w 587"/>
                <a:gd name="T53" fmla="*/ 498 h 569"/>
                <a:gd name="T54" fmla="*/ 293 w 587"/>
                <a:gd name="T55" fmla="*/ 499 h 569"/>
                <a:gd name="T56" fmla="*/ 296 w 587"/>
                <a:gd name="T57" fmla="*/ 498 h 569"/>
                <a:gd name="T58" fmla="*/ 297 w 587"/>
                <a:gd name="T59" fmla="*/ 498 h 569"/>
                <a:gd name="T60" fmla="*/ 516 w 587"/>
                <a:gd name="T61" fmla="*/ 453 h 569"/>
                <a:gd name="T62" fmla="*/ 537 w 587"/>
                <a:gd name="T63" fmla="*/ 446 h 569"/>
                <a:gd name="T64" fmla="*/ 558 w 587"/>
                <a:gd name="T65" fmla="*/ 88 h 569"/>
                <a:gd name="T66" fmla="*/ 573 w 587"/>
                <a:gd name="T67" fmla="*/ 50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7" h="569">
                  <a:moveTo>
                    <a:pt x="558" y="74"/>
                  </a:moveTo>
                  <a:cubicBezTo>
                    <a:pt x="537" y="74"/>
                    <a:pt x="537" y="74"/>
                    <a:pt x="537" y="74"/>
                  </a:cubicBezTo>
                  <a:cubicBezTo>
                    <a:pt x="537" y="7"/>
                    <a:pt x="537" y="7"/>
                    <a:pt x="537" y="7"/>
                  </a:cubicBezTo>
                  <a:cubicBezTo>
                    <a:pt x="537" y="3"/>
                    <a:pt x="534" y="0"/>
                    <a:pt x="530" y="0"/>
                  </a:cubicBezTo>
                  <a:cubicBezTo>
                    <a:pt x="516" y="0"/>
                    <a:pt x="516" y="0"/>
                    <a:pt x="516" y="0"/>
                  </a:cubicBezTo>
                  <a:cubicBezTo>
                    <a:pt x="462" y="0"/>
                    <a:pt x="364" y="0"/>
                    <a:pt x="293" y="71"/>
                  </a:cubicBezTo>
                  <a:cubicBezTo>
                    <a:pt x="222" y="0"/>
                    <a:pt x="124" y="0"/>
                    <a:pt x="71" y="0"/>
                  </a:cubicBezTo>
                  <a:cubicBezTo>
                    <a:pt x="56" y="0"/>
                    <a:pt x="56" y="0"/>
                    <a:pt x="56" y="0"/>
                  </a:cubicBezTo>
                  <a:cubicBezTo>
                    <a:pt x="52" y="0"/>
                    <a:pt x="49" y="3"/>
                    <a:pt x="49" y="7"/>
                  </a:cubicBezTo>
                  <a:cubicBezTo>
                    <a:pt x="49" y="74"/>
                    <a:pt x="49" y="74"/>
                    <a:pt x="49" y="74"/>
                  </a:cubicBezTo>
                  <a:cubicBezTo>
                    <a:pt x="28" y="74"/>
                    <a:pt x="28" y="74"/>
                    <a:pt x="28" y="74"/>
                  </a:cubicBezTo>
                  <a:cubicBezTo>
                    <a:pt x="12" y="74"/>
                    <a:pt x="0" y="86"/>
                    <a:pt x="0" y="102"/>
                  </a:cubicBezTo>
                  <a:cubicBezTo>
                    <a:pt x="0" y="508"/>
                    <a:pt x="0" y="508"/>
                    <a:pt x="0" y="508"/>
                  </a:cubicBezTo>
                  <a:cubicBezTo>
                    <a:pt x="0" y="524"/>
                    <a:pt x="12" y="537"/>
                    <a:pt x="28" y="537"/>
                  </a:cubicBezTo>
                  <a:cubicBezTo>
                    <a:pt x="230" y="537"/>
                    <a:pt x="230" y="537"/>
                    <a:pt x="230" y="537"/>
                  </a:cubicBezTo>
                  <a:cubicBezTo>
                    <a:pt x="242" y="556"/>
                    <a:pt x="267" y="569"/>
                    <a:pt x="293" y="569"/>
                  </a:cubicBezTo>
                  <a:cubicBezTo>
                    <a:pt x="320" y="569"/>
                    <a:pt x="344" y="556"/>
                    <a:pt x="357" y="537"/>
                  </a:cubicBezTo>
                  <a:cubicBezTo>
                    <a:pt x="558" y="537"/>
                    <a:pt x="558" y="537"/>
                    <a:pt x="558" y="537"/>
                  </a:cubicBezTo>
                  <a:cubicBezTo>
                    <a:pt x="574" y="537"/>
                    <a:pt x="587" y="524"/>
                    <a:pt x="587" y="508"/>
                  </a:cubicBezTo>
                  <a:cubicBezTo>
                    <a:pt x="587" y="102"/>
                    <a:pt x="587" y="102"/>
                    <a:pt x="587" y="102"/>
                  </a:cubicBezTo>
                  <a:cubicBezTo>
                    <a:pt x="587" y="86"/>
                    <a:pt x="574" y="74"/>
                    <a:pt x="558" y="74"/>
                  </a:cubicBezTo>
                  <a:close/>
                  <a:moveTo>
                    <a:pt x="523" y="14"/>
                  </a:moveTo>
                  <a:cubicBezTo>
                    <a:pt x="523" y="439"/>
                    <a:pt x="523" y="439"/>
                    <a:pt x="523" y="439"/>
                  </a:cubicBezTo>
                  <a:cubicBezTo>
                    <a:pt x="516" y="439"/>
                    <a:pt x="516" y="439"/>
                    <a:pt x="516" y="439"/>
                  </a:cubicBezTo>
                  <a:cubicBezTo>
                    <a:pt x="464" y="439"/>
                    <a:pt x="370" y="439"/>
                    <a:pt x="300" y="479"/>
                  </a:cubicBezTo>
                  <a:cubicBezTo>
                    <a:pt x="300" y="83"/>
                    <a:pt x="300" y="83"/>
                    <a:pt x="300" y="83"/>
                  </a:cubicBezTo>
                  <a:cubicBezTo>
                    <a:pt x="367" y="14"/>
                    <a:pt x="463" y="14"/>
                    <a:pt x="516" y="14"/>
                  </a:cubicBezTo>
                  <a:lnTo>
                    <a:pt x="523" y="14"/>
                  </a:lnTo>
                  <a:close/>
                  <a:moveTo>
                    <a:pt x="63" y="14"/>
                  </a:moveTo>
                  <a:cubicBezTo>
                    <a:pt x="71" y="14"/>
                    <a:pt x="71" y="14"/>
                    <a:pt x="71" y="14"/>
                  </a:cubicBezTo>
                  <a:cubicBezTo>
                    <a:pt x="123" y="14"/>
                    <a:pt x="219" y="14"/>
                    <a:pt x="286" y="83"/>
                  </a:cubicBezTo>
                  <a:cubicBezTo>
                    <a:pt x="286" y="479"/>
                    <a:pt x="286" y="479"/>
                    <a:pt x="286" y="479"/>
                  </a:cubicBezTo>
                  <a:cubicBezTo>
                    <a:pt x="216" y="439"/>
                    <a:pt x="122" y="439"/>
                    <a:pt x="71" y="439"/>
                  </a:cubicBezTo>
                  <a:cubicBezTo>
                    <a:pt x="63" y="439"/>
                    <a:pt x="63" y="439"/>
                    <a:pt x="63" y="439"/>
                  </a:cubicBezTo>
                  <a:lnTo>
                    <a:pt x="63" y="14"/>
                  </a:lnTo>
                  <a:close/>
                  <a:moveTo>
                    <a:pt x="573" y="508"/>
                  </a:moveTo>
                  <a:cubicBezTo>
                    <a:pt x="573" y="516"/>
                    <a:pt x="566" y="523"/>
                    <a:pt x="558" y="523"/>
                  </a:cubicBezTo>
                  <a:cubicBezTo>
                    <a:pt x="353" y="523"/>
                    <a:pt x="353" y="523"/>
                    <a:pt x="353" y="523"/>
                  </a:cubicBezTo>
                  <a:cubicBezTo>
                    <a:pt x="350" y="523"/>
                    <a:pt x="348" y="524"/>
                    <a:pt x="346" y="526"/>
                  </a:cubicBezTo>
                  <a:cubicBezTo>
                    <a:pt x="337" y="544"/>
                    <a:pt x="316" y="555"/>
                    <a:pt x="293" y="555"/>
                  </a:cubicBezTo>
                  <a:cubicBezTo>
                    <a:pt x="270" y="555"/>
                    <a:pt x="249" y="544"/>
                    <a:pt x="240" y="526"/>
                  </a:cubicBezTo>
                  <a:cubicBezTo>
                    <a:pt x="239" y="524"/>
                    <a:pt x="236" y="523"/>
                    <a:pt x="234" y="523"/>
                  </a:cubicBezTo>
                  <a:cubicBezTo>
                    <a:pt x="28" y="523"/>
                    <a:pt x="28" y="523"/>
                    <a:pt x="28" y="523"/>
                  </a:cubicBezTo>
                  <a:cubicBezTo>
                    <a:pt x="20" y="523"/>
                    <a:pt x="14" y="516"/>
                    <a:pt x="14" y="508"/>
                  </a:cubicBezTo>
                  <a:cubicBezTo>
                    <a:pt x="14" y="102"/>
                    <a:pt x="14" y="102"/>
                    <a:pt x="14" y="102"/>
                  </a:cubicBezTo>
                  <a:cubicBezTo>
                    <a:pt x="14" y="94"/>
                    <a:pt x="20" y="88"/>
                    <a:pt x="28" y="88"/>
                  </a:cubicBezTo>
                  <a:cubicBezTo>
                    <a:pt x="49" y="88"/>
                    <a:pt x="49" y="88"/>
                    <a:pt x="49" y="88"/>
                  </a:cubicBezTo>
                  <a:cubicBezTo>
                    <a:pt x="49" y="446"/>
                    <a:pt x="49" y="446"/>
                    <a:pt x="49" y="446"/>
                  </a:cubicBezTo>
                  <a:cubicBezTo>
                    <a:pt x="49" y="450"/>
                    <a:pt x="52" y="453"/>
                    <a:pt x="56" y="453"/>
                  </a:cubicBezTo>
                  <a:cubicBezTo>
                    <a:pt x="71" y="453"/>
                    <a:pt x="71" y="453"/>
                    <a:pt x="71" y="453"/>
                  </a:cubicBezTo>
                  <a:cubicBezTo>
                    <a:pt x="123" y="453"/>
                    <a:pt x="222" y="453"/>
                    <a:pt x="289" y="498"/>
                  </a:cubicBezTo>
                  <a:cubicBezTo>
                    <a:pt x="289" y="498"/>
                    <a:pt x="289" y="498"/>
                    <a:pt x="289" y="498"/>
                  </a:cubicBezTo>
                  <a:cubicBezTo>
                    <a:pt x="290" y="498"/>
                    <a:pt x="290" y="498"/>
                    <a:pt x="290" y="498"/>
                  </a:cubicBezTo>
                  <a:cubicBezTo>
                    <a:pt x="290" y="498"/>
                    <a:pt x="290" y="498"/>
                    <a:pt x="291" y="498"/>
                  </a:cubicBezTo>
                  <a:cubicBezTo>
                    <a:pt x="291" y="498"/>
                    <a:pt x="291" y="499"/>
                    <a:pt x="291" y="499"/>
                  </a:cubicBezTo>
                  <a:cubicBezTo>
                    <a:pt x="292" y="499"/>
                    <a:pt x="292" y="499"/>
                    <a:pt x="293" y="499"/>
                  </a:cubicBezTo>
                  <a:cubicBezTo>
                    <a:pt x="294" y="499"/>
                    <a:pt x="294" y="499"/>
                    <a:pt x="295" y="499"/>
                  </a:cubicBezTo>
                  <a:cubicBezTo>
                    <a:pt x="295" y="499"/>
                    <a:pt x="295" y="498"/>
                    <a:pt x="296" y="498"/>
                  </a:cubicBezTo>
                  <a:cubicBezTo>
                    <a:pt x="296" y="498"/>
                    <a:pt x="296" y="498"/>
                    <a:pt x="296" y="498"/>
                  </a:cubicBezTo>
                  <a:cubicBezTo>
                    <a:pt x="297" y="498"/>
                    <a:pt x="297" y="498"/>
                    <a:pt x="297" y="498"/>
                  </a:cubicBezTo>
                  <a:cubicBezTo>
                    <a:pt x="297" y="498"/>
                    <a:pt x="297" y="498"/>
                    <a:pt x="297" y="498"/>
                  </a:cubicBezTo>
                  <a:cubicBezTo>
                    <a:pt x="364" y="453"/>
                    <a:pt x="463" y="453"/>
                    <a:pt x="516" y="453"/>
                  </a:cubicBezTo>
                  <a:cubicBezTo>
                    <a:pt x="530" y="453"/>
                    <a:pt x="530" y="453"/>
                    <a:pt x="530" y="453"/>
                  </a:cubicBezTo>
                  <a:cubicBezTo>
                    <a:pt x="534" y="453"/>
                    <a:pt x="537" y="450"/>
                    <a:pt x="537" y="446"/>
                  </a:cubicBezTo>
                  <a:cubicBezTo>
                    <a:pt x="537" y="88"/>
                    <a:pt x="537" y="88"/>
                    <a:pt x="537" y="88"/>
                  </a:cubicBezTo>
                  <a:cubicBezTo>
                    <a:pt x="558" y="88"/>
                    <a:pt x="558" y="88"/>
                    <a:pt x="558" y="88"/>
                  </a:cubicBezTo>
                  <a:cubicBezTo>
                    <a:pt x="566" y="88"/>
                    <a:pt x="573" y="94"/>
                    <a:pt x="573" y="102"/>
                  </a:cubicBezTo>
                  <a:lnTo>
                    <a:pt x="573" y="508"/>
                  </a:lnTo>
                  <a:close/>
                </a:path>
              </a:pathLst>
            </a:custGeom>
            <a:solidFill>
              <a:srgbClr val="FFFFFF"/>
            </a:solidFill>
            <a:ln>
              <a:noFill/>
            </a:ln>
          </p:spPr>
          <p:txBody>
            <a:bodyPr vert="horz" wrap="square" lIns="102870" tIns="51435" rIns="102870" bIns="51435" numCol="1" anchor="t" anchorCtr="0" compatLnSpc="1">
              <a:prstTxWarp prst="textNoShape">
                <a:avLst/>
              </a:prstTxWarp>
            </a:bodyPr>
            <a:lstStyle/>
            <a:p>
              <a:endParaRPr lang="en-US" sz="3888"/>
            </a:p>
          </p:txBody>
        </p:sp>
      </p:grpSp>
      <p:grpSp>
        <p:nvGrpSpPr>
          <p:cNvPr id="153" name="Group 152">
            <a:extLst>
              <a:ext uri="{FF2B5EF4-FFF2-40B4-BE49-F238E27FC236}">
                <a16:creationId xmlns:a16="http://schemas.microsoft.com/office/drawing/2014/main" id="{E544A823-4B4F-CC46-AE88-EC30C8EDB07C}"/>
              </a:ext>
            </a:extLst>
          </p:cNvPr>
          <p:cNvGrpSpPr/>
          <p:nvPr/>
        </p:nvGrpSpPr>
        <p:grpSpPr>
          <a:xfrm>
            <a:off x="5581350" y="1686631"/>
            <a:ext cx="1315418" cy="1315418"/>
            <a:chOff x="9206767" y="4686428"/>
            <a:chExt cx="1234440" cy="1234440"/>
          </a:xfrm>
        </p:grpSpPr>
        <p:sp>
          <p:nvSpPr>
            <p:cNvPr id="151" name="Oval 7">
              <a:extLst>
                <a:ext uri="{FF2B5EF4-FFF2-40B4-BE49-F238E27FC236}">
                  <a16:creationId xmlns:a16="http://schemas.microsoft.com/office/drawing/2014/main" id="{622F1E79-1C68-DD45-BCE6-D1F794864588}"/>
                </a:ext>
              </a:extLst>
            </p:cNvPr>
            <p:cNvSpPr>
              <a:spLocks noChangeArrowheads="1"/>
            </p:cNvSpPr>
            <p:nvPr/>
          </p:nvSpPr>
          <p:spPr bwMode="auto">
            <a:xfrm>
              <a:off x="9206767" y="4686428"/>
              <a:ext cx="1234440" cy="1234440"/>
            </a:xfrm>
            <a:prstGeom prst="ellipse">
              <a:avLst/>
            </a:prstGeom>
            <a:solidFill>
              <a:schemeClr val="accent3"/>
            </a:solidFill>
            <a:ln>
              <a:noFill/>
            </a:ln>
          </p:spPr>
          <p:txBody>
            <a:bodyPr vert="horz" wrap="square" lIns="102870" tIns="51435" rIns="102870" bIns="51435" numCol="1" anchor="t" anchorCtr="0" compatLnSpc="1">
              <a:prstTxWarp prst="textNoShape">
                <a:avLst/>
              </a:prstTxWarp>
            </a:bodyPr>
            <a:lstStyle/>
            <a:p>
              <a:endParaRPr lang="en-US" sz="3888"/>
            </a:p>
          </p:txBody>
        </p:sp>
        <p:sp>
          <p:nvSpPr>
            <p:cNvPr id="152" name="Freeform 126">
              <a:extLst>
                <a:ext uri="{FF2B5EF4-FFF2-40B4-BE49-F238E27FC236}">
                  <a16:creationId xmlns:a16="http://schemas.microsoft.com/office/drawing/2014/main" id="{0D33C0C1-E76C-7A43-9BC3-461A51C2F177}"/>
                </a:ext>
              </a:extLst>
            </p:cNvPr>
            <p:cNvSpPr>
              <a:spLocks noEditPoints="1"/>
            </p:cNvSpPr>
            <p:nvPr/>
          </p:nvSpPr>
          <p:spPr bwMode="auto">
            <a:xfrm>
              <a:off x="9416089" y="4890379"/>
              <a:ext cx="815804" cy="825197"/>
            </a:xfrm>
            <a:custGeom>
              <a:avLst/>
              <a:gdLst>
                <a:gd name="T0" fmla="*/ 703 w 703"/>
                <a:gd name="T1" fmla="*/ 393 h 711"/>
                <a:gd name="T2" fmla="*/ 696 w 703"/>
                <a:gd name="T3" fmla="*/ 325 h 711"/>
                <a:gd name="T4" fmla="*/ 596 w 703"/>
                <a:gd name="T5" fmla="*/ 218 h 711"/>
                <a:gd name="T6" fmla="*/ 555 w 703"/>
                <a:gd name="T7" fmla="*/ 158 h 711"/>
                <a:gd name="T8" fmla="*/ 555 w 703"/>
                <a:gd name="T9" fmla="*/ 246 h 711"/>
                <a:gd name="T10" fmla="*/ 644 w 703"/>
                <a:gd name="T11" fmla="*/ 325 h 711"/>
                <a:gd name="T12" fmla="*/ 420 w 703"/>
                <a:gd name="T13" fmla="*/ 257 h 711"/>
                <a:gd name="T14" fmla="*/ 400 w 703"/>
                <a:gd name="T15" fmla="*/ 206 h 711"/>
                <a:gd name="T16" fmla="*/ 355 w 703"/>
                <a:gd name="T17" fmla="*/ 0 h 711"/>
                <a:gd name="T18" fmla="*/ 305 w 703"/>
                <a:gd name="T19" fmla="*/ 202 h 711"/>
                <a:gd name="T20" fmla="*/ 285 w 703"/>
                <a:gd name="T21" fmla="*/ 257 h 711"/>
                <a:gd name="T22" fmla="*/ 7 w 703"/>
                <a:gd name="T23" fmla="*/ 325 h 711"/>
                <a:gd name="T24" fmla="*/ 0 w 703"/>
                <a:gd name="T25" fmla="*/ 393 h 711"/>
                <a:gd name="T26" fmla="*/ 0 w 703"/>
                <a:gd name="T27" fmla="*/ 395 h 711"/>
                <a:gd name="T28" fmla="*/ 1 w 703"/>
                <a:gd name="T29" fmla="*/ 397 h 711"/>
                <a:gd name="T30" fmla="*/ 68 w 703"/>
                <a:gd name="T31" fmla="*/ 518 h 711"/>
                <a:gd name="T32" fmla="*/ 142 w 703"/>
                <a:gd name="T33" fmla="*/ 704 h 711"/>
                <a:gd name="T34" fmla="*/ 156 w 703"/>
                <a:gd name="T35" fmla="*/ 704 h 711"/>
                <a:gd name="T36" fmla="*/ 548 w 703"/>
                <a:gd name="T37" fmla="*/ 454 h 711"/>
                <a:gd name="T38" fmla="*/ 555 w 703"/>
                <a:gd name="T39" fmla="*/ 711 h 711"/>
                <a:gd name="T40" fmla="*/ 562 w 703"/>
                <a:gd name="T41" fmla="*/ 518 h 711"/>
                <a:gd name="T42" fmla="*/ 642 w 703"/>
                <a:gd name="T43" fmla="*/ 515 h 711"/>
                <a:gd name="T44" fmla="*/ 702 w 703"/>
                <a:gd name="T45" fmla="*/ 396 h 711"/>
                <a:gd name="T46" fmla="*/ 703 w 703"/>
                <a:gd name="T47" fmla="*/ 395 h 711"/>
                <a:gd name="T48" fmla="*/ 525 w 703"/>
                <a:gd name="T49" fmla="*/ 202 h 711"/>
                <a:gd name="T50" fmla="*/ 585 w 703"/>
                <a:gd name="T51" fmla="*/ 202 h 711"/>
                <a:gd name="T52" fmla="*/ 275 w 703"/>
                <a:gd name="T53" fmla="*/ 106 h 711"/>
                <a:gd name="T54" fmla="*/ 435 w 703"/>
                <a:gd name="T55" fmla="*/ 106 h 711"/>
                <a:gd name="T56" fmla="*/ 389 w 703"/>
                <a:gd name="T57" fmla="*/ 197 h 711"/>
                <a:gd name="T58" fmla="*/ 275 w 703"/>
                <a:gd name="T59" fmla="*/ 106 h 711"/>
                <a:gd name="T60" fmla="*/ 318 w 703"/>
                <a:gd name="T61" fmla="*/ 258 h 711"/>
                <a:gd name="T62" fmla="*/ 355 w 703"/>
                <a:gd name="T63" fmla="*/ 220 h 711"/>
                <a:gd name="T64" fmla="*/ 387 w 703"/>
                <a:gd name="T65" fmla="*/ 258 h 711"/>
                <a:gd name="T66" fmla="*/ 523 w 703"/>
                <a:gd name="T67" fmla="*/ 325 h 711"/>
                <a:gd name="T68" fmla="*/ 288 w 703"/>
                <a:gd name="T69" fmla="*/ 271 h 711"/>
                <a:gd name="T70" fmla="*/ 689 w 703"/>
                <a:gd name="T71" fmla="*/ 339 h 711"/>
                <a:gd name="T72" fmla="*/ 14 w 703"/>
                <a:gd name="T73" fmla="*/ 386 h 711"/>
                <a:gd name="T74" fmla="*/ 631 w 703"/>
                <a:gd name="T75" fmla="*/ 504 h 711"/>
                <a:gd name="T76" fmla="*/ 562 w 703"/>
                <a:gd name="T77" fmla="*/ 447 h 711"/>
                <a:gd name="T78" fmla="*/ 149 w 703"/>
                <a:gd name="T79" fmla="*/ 440 h 711"/>
                <a:gd name="T80" fmla="*/ 142 w 703"/>
                <a:gd name="T81" fmla="*/ 504 h 711"/>
                <a:gd name="T82" fmla="*/ 19 w 703"/>
                <a:gd name="T83" fmla="*/ 400 h 711"/>
                <a:gd name="T84" fmla="*/ 631 w 703"/>
                <a:gd name="T85" fmla="*/ 50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3" h="711">
                  <a:moveTo>
                    <a:pt x="703" y="395"/>
                  </a:moveTo>
                  <a:cubicBezTo>
                    <a:pt x="703" y="394"/>
                    <a:pt x="703" y="394"/>
                    <a:pt x="703" y="393"/>
                  </a:cubicBezTo>
                  <a:cubicBezTo>
                    <a:pt x="703" y="332"/>
                    <a:pt x="703" y="332"/>
                    <a:pt x="703" y="332"/>
                  </a:cubicBezTo>
                  <a:cubicBezTo>
                    <a:pt x="703" y="328"/>
                    <a:pt x="700" y="325"/>
                    <a:pt x="696" y="325"/>
                  </a:cubicBezTo>
                  <a:cubicBezTo>
                    <a:pt x="658" y="325"/>
                    <a:pt x="658" y="325"/>
                    <a:pt x="658" y="325"/>
                  </a:cubicBezTo>
                  <a:cubicBezTo>
                    <a:pt x="656" y="274"/>
                    <a:pt x="626" y="232"/>
                    <a:pt x="596" y="218"/>
                  </a:cubicBezTo>
                  <a:cubicBezTo>
                    <a:pt x="598" y="213"/>
                    <a:pt x="599" y="208"/>
                    <a:pt x="599" y="202"/>
                  </a:cubicBezTo>
                  <a:cubicBezTo>
                    <a:pt x="599" y="178"/>
                    <a:pt x="579" y="158"/>
                    <a:pt x="555" y="158"/>
                  </a:cubicBezTo>
                  <a:cubicBezTo>
                    <a:pt x="530" y="158"/>
                    <a:pt x="511" y="178"/>
                    <a:pt x="511" y="202"/>
                  </a:cubicBezTo>
                  <a:cubicBezTo>
                    <a:pt x="511" y="226"/>
                    <a:pt x="530" y="246"/>
                    <a:pt x="555" y="246"/>
                  </a:cubicBezTo>
                  <a:cubicBezTo>
                    <a:pt x="568" y="246"/>
                    <a:pt x="580" y="240"/>
                    <a:pt x="589" y="230"/>
                  </a:cubicBezTo>
                  <a:cubicBezTo>
                    <a:pt x="616" y="242"/>
                    <a:pt x="642" y="278"/>
                    <a:pt x="644" y="325"/>
                  </a:cubicBezTo>
                  <a:cubicBezTo>
                    <a:pt x="537" y="325"/>
                    <a:pt x="537" y="325"/>
                    <a:pt x="537" y="325"/>
                  </a:cubicBezTo>
                  <a:cubicBezTo>
                    <a:pt x="524" y="276"/>
                    <a:pt x="457" y="264"/>
                    <a:pt x="420" y="257"/>
                  </a:cubicBezTo>
                  <a:cubicBezTo>
                    <a:pt x="413" y="256"/>
                    <a:pt x="404" y="254"/>
                    <a:pt x="400" y="253"/>
                  </a:cubicBezTo>
                  <a:cubicBezTo>
                    <a:pt x="399" y="244"/>
                    <a:pt x="400" y="222"/>
                    <a:pt x="400" y="206"/>
                  </a:cubicBezTo>
                  <a:cubicBezTo>
                    <a:pt x="430" y="187"/>
                    <a:pt x="449" y="149"/>
                    <a:pt x="449" y="106"/>
                  </a:cubicBezTo>
                  <a:cubicBezTo>
                    <a:pt x="449" y="45"/>
                    <a:pt x="409" y="0"/>
                    <a:pt x="355" y="0"/>
                  </a:cubicBezTo>
                  <a:cubicBezTo>
                    <a:pt x="302" y="0"/>
                    <a:pt x="261" y="45"/>
                    <a:pt x="261" y="106"/>
                  </a:cubicBezTo>
                  <a:cubicBezTo>
                    <a:pt x="261" y="147"/>
                    <a:pt x="279" y="182"/>
                    <a:pt x="305" y="202"/>
                  </a:cubicBezTo>
                  <a:cubicBezTo>
                    <a:pt x="306" y="218"/>
                    <a:pt x="306" y="243"/>
                    <a:pt x="305" y="253"/>
                  </a:cubicBezTo>
                  <a:cubicBezTo>
                    <a:pt x="301" y="254"/>
                    <a:pt x="293" y="256"/>
                    <a:pt x="285" y="257"/>
                  </a:cubicBezTo>
                  <a:cubicBezTo>
                    <a:pt x="248" y="264"/>
                    <a:pt x="182" y="276"/>
                    <a:pt x="168" y="325"/>
                  </a:cubicBezTo>
                  <a:cubicBezTo>
                    <a:pt x="7" y="325"/>
                    <a:pt x="7" y="325"/>
                    <a:pt x="7" y="325"/>
                  </a:cubicBezTo>
                  <a:cubicBezTo>
                    <a:pt x="3" y="325"/>
                    <a:pt x="0" y="328"/>
                    <a:pt x="0" y="332"/>
                  </a:cubicBezTo>
                  <a:cubicBezTo>
                    <a:pt x="0" y="393"/>
                    <a:pt x="0" y="393"/>
                    <a:pt x="0" y="393"/>
                  </a:cubicBezTo>
                  <a:cubicBezTo>
                    <a:pt x="0" y="394"/>
                    <a:pt x="0" y="394"/>
                    <a:pt x="0" y="395"/>
                  </a:cubicBezTo>
                  <a:cubicBezTo>
                    <a:pt x="0" y="395"/>
                    <a:pt x="0" y="395"/>
                    <a:pt x="0" y="395"/>
                  </a:cubicBezTo>
                  <a:cubicBezTo>
                    <a:pt x="1" y="396"/>
                    <a:pt x="1" y="396"/>
                    <a:pt x="1" y="396"/>
                  </a:cubicBezTo>
                  <a:cubicBezTo>
                    <a:pt x="1" y="397"/>
                    <a:pt x="1" y="397"/>
                    <a:pt x="1" y="397"/>
                  </a:cubicBezTo>
                  <a:cubicBezTo>
                    <a:pt x="62" y="515"/>
                    <a:pt x="62" y="515"/>
                    <a:pt x="62" y="515"/>
                  </a:cubicBezTo>
                  <a:cubicBezTo>
                    <a:pt x="63" y="517"/>
                    <a:pt x="65" y="518"/>
                    <a:pt x="68" y="518"/>
                  </a:cubicBezTo>
                  <a:cubicBezTo>
                    <a:pt x="142" y="518"/>
                    <a:pt x="142" y="518"/>
                    <a:pt x="142" y="518"/>
                  </a:cubicBezTo>
                  <a:cubicBezTo>
                    <a:pt x="142" y="704"/>
                    <a:pt x="142" y="704"/>
                    <a:pt x="142" y="704"/>
                  </a:cubicBezTo>
                  <a:cubicBezTo>
                    <a:pt x="142" y="708"/>
                    <a:pt x="145" y="711"/>
                    <a:pt x="149" y="711"/>
                  </a:cubicBezTo>
                  <a:cubicBezTo>
                    <a:pt x="153" y="711"/>
                    <a:pt x="156" y="708"/>
                    <a:pt x="156" y="704"/>
                  </a:cubicBezTo>
                  <a:cubicBezTo>
                    <a:pt x="156" y="454"/>
                    <a:pt x="156" y="454"/>
                    <a:pt x="156" y="454"/>
                  </a:cubicBezTo>
                  <a:cubicBezTo>
                    <a:pt x="548" y="454"/>
                    <a:pt x="548" y="454"/>
                    <a:pt x="548" y="454"/>
                  </a:cubicBezTo>
                  <a:cubicBezTo>
                    <a:pt x="548" y="704"/>
                    <a:pt x="548" y="704"/>
                    <a:pt x="548" y="704"/>
                  </a:cubicBezTo>
                  <a:cubicBezTo>
                    <a:pt x="548" y="708"/>
                    <a:pt x="551" y="711"/>
                    <a:pt x="555" y="711"/>
                  </a:cubicBezTo>
                  <a:cubicBezTo>
                    <a:pt x="559" y="711"/>
                    <a:pt x="562" y="708"/>
                    <a:pt x="562" y="704"/>
                  </a:cubicBezTo>
                  <a:cubicBezTo>
                    <a:pt x="562" y="518"/>
                    <a:pt x="562" y="518"/>
                    <a:pt x="562" y="518"/>
                  </a:cubicBezTo>
                  <a:cubicBezTo>
                    <a:pt x="635" y="518"/>
                    <a:pt x="635" y="518"/>
                    <a:pt x="635" y="518"/>
                  </a:cubicBezTo>
                  <a:cubicBezTo>
                    <a:pt x="638" y="518"/>
                    <a:pt x="640" y="517"/>
                    <a:pt x="642" y="515"/>
                  </a:cubicBezTo>
                  <a:cubicBezTo>
                    <a:pt x="702" y="397"/>
                    <a:pt x="702" y="397"/>
                    <a:pt x="702" y="397"/>
                  </a:cubicBezTo>
                  <a:cubicBezTo>
                    <a:pt x="702" y="397"/>
                    <a:pt x="702" y="397"/>
                    <a:pt x="702" y="396"/>
                  </a:cubicBezTo>
                  <a:cubicBezTo>
                    <a:pt x="703" y="396"/>
                    <a:pt x="703" y="396"/>
                    <a:pt x="703" y="395"/>
                  </a:cubicBezTo>
                  <a:cubicBezTo>
                    <a:pt x="703" y="395"/>
                    <a:pt x="703" y="395"/>
                    <a:pt x="703" y="395"/>
                  </a:cubicBezTo>
                  <a:close/>
                  <a:moveTo>
                    <a:pt x="555" y="232"/>
                  </a:moveTo>
                  <a:cubicBezTo>
                    <a:pt x="538" y="232"/>
                    <a:pt x="525" y="218"/>
                    <a:pt x="525" y="202"/>
                  </a:cubicBezTo>
                  <a:cubicBezTo>
                    <a:pt x="525" y="185"/>
                    <a:pt x="538" y="172"/>
                    <a:pt x="555" y="172"/>
                  </a:cubicBezTo>
                  <a:cubicBezTo>
                    <a:pt x="571" y="172"/>
                    <a:pt x="585" y="185"/>
                    <a:pt x="585" y="202"/>
                  </a:cubicBezTo>
                  <a:cubicBezTo>
                    <a:pt x="585" y="218"/>
                    <a:pt x="571" y="232"/>
                    <a:pt x="555" y="232"/>
                  </a:cubicBezTo>
                  <a:close/>
                  <a:moveTo>
                    <a:pt x="275" y="106"/>
                  </a:moveTo>
                  <a:cubicBezTo>
                    <a:pt x="275" y="53"/>
                    <a:pt x="310" y="14"/>
                    <a:pt x="355" y="14"/>
                  </a:cubicBezTo>
                  <a:cubicBezTo>
                    <a:pt x="401" y="14"/>
                    <a:pt x="435" y="53"/>
                    <a:pt x="435" y="106"/>
                  </a:cubicBezTo>
                  <a:cubicBezTo>
                    <a:pt x="435" y="145"/>
                    <a:pt x="418" y="179"/>
                    <a:pt x="392" y="195"/>
                  </a:cubicBezTo>
                  <a:cubicBezTo>
                    <a:pt x="390" y="195"/>
                    <a:pt x="389" y="196"/>
                    <a:pt x="389" y="197"/>
                  </a:cubicBezTo>
                  <a:cubicBezTo>
                    <a:pt x="378" y="203"/>
                    <a:pt x="367" y="206"/>
                    <a:pt x="355" y="206"/>
                  </a:cubicBezTo>
                  <a:cubicBezTo>
                    <a:pt x="311" y="206"/>
                    <a:pt x="275" y="161"/>
                    <a:pt x="275" y="106"/>
                  </a:cubicBezTo>
                  <a:close/>
                  <a:moveTo>
                    <a:pt x="288" y="271"/>
                  </a:moveTo>
                  <a:cubicBezTo>
                    <a:pt x="308" y="267"/>
                    <a:pt x="317" y="266"/>
                    <a:pt x="318" y="258"/>
                  </a:cubicBezTo>
                  <a:cubicBezTo>
                    <a:pt x="320" y="250"/>
                    <a:pt x="320" y="226"/>
                    <a:pt x="319" y="211"/>
                  </a:cubicBezTo>
                  <a:cubicBezTo>
                    <a:pt x="330" y="217"/>
                    <a:pt x="342" y="220"/>
                    <a:pt x="355" y="220"/>
                  </a:cubicBezTo>
                  <a:cubicBezTo>
                    <a:pt x="366" y="220"/>
                    <a:pt x="376" y="218"/>
                    <a:pt x="386" y="214"/>
                  </a:cubicBezTo>
                  <a:cubicBezTo>
                    <a:pt x="386" y="228"/>
                    <a:pt x="385" y="251"/>
                    <a:pt x="387" y="258"/>
                  </a:cubicBezTo>
                  <a:cubicBezTo>
                    <a:pt x="389" y="266"/>
                    <a:pt x="397" y="267"/>
                    <a:pt x="418" y="271"/>
                  </a:cubicBezTo>
                  <a:cubicBezTo>
                    <a:pt x="452" y="277"/>
                    <a:pt x="509" y="288"/>
                    <a:pt x="523" y="325"/>
                  </a:cubicBezTo>
                  <a:cubicBezTo>
                    <a:pt x="183" y="325"/>
                    <a:pt x="183" y="325"/>
                    <a:pt x="183" y="325"/>
                  </a:cubicBezTo>
                  <a:cubicBezTo>
                    <a:pt x="197" y="288"/>
                    <a:pt x="253" y="277"/>
                    <a:pt x="288" y="271"/>
                  </a:cubicBezTo>
                  <a:close/>
                  <a:moveTo>
                    <a:pt x="14" y="339"/>
                  </a:moveTo>
                  <a:cubicBezTo>
                    <a:pt x="689" y="339"/>
                    <a:pt x="689" y="339"/>
                    <a:pt x="689" y="339"/>
                  </a:cubicBezTo>
                  <a:cubicBezTo>
                    <a:pt x="689" y="386"/>
                    <a:pt x="689" y="386"/>
                    <a:pt x="689" y="386"/>
                  </a:cubicBezTo>
                  <a:cubicBezTo>
                    <a:pt x="14" y="386"/>
                    <a:pt x="14" y="386"/>
                    <a:pt x="14" y="386"/>
                  </a:cubicBezTo>
                  <a:lnTo>
                    <a:pt x="14" y="339"/>
                  </a:lnTo>
                  <a:close/>
                  <a:moveTo>
                    <a:pt x="631" y="504"/>
                  </a:moveTo>
                  <a:cubicBezTo>
                    <a:pt x="562" y="504"/>
                    <a:pt x="562" y="504"/>
                    <a:pt x="562" y="504"/>
                  </a:cubicBezTo>
                  <a:cubicBezTo>
                    <a:pt x="562" y="447"/>
                    <a:pt x="562" y="447"/>
                    <a:pt x="562" y="447"/>
                  </a:cubicBezTo>
                  <a:cubicBezTo>
                    <a:pt x="562" y="443"/>
                    <a:pt x="559" y="440"/>
                    <a:pt x="555" y="440"/>
                  </a:cubicBezTo>
                  <a:cubicBezTo>
                    <a:pt x="149" y="440"/>
                    <a:pt x="149" y="440"/>
                    <a:pt x="149" y="440"/>
                  </a:cubicBezTo>
                  <a:cubicBezTo>
                    <a:pt x="145" y="440"/>
                    <a:pt x="142" y="443"/>
                    <a:pt x="142" y="447"/>
                  </a:cubicBezTo>
                  <a:cubicBezTo>
                    <a:pt x="142" y="504"/>
                    <a:pt x="142" y="504"/>
                    <a:pt x="142" y="504"/>
                  </a:cubicBezTo>
                  <a:cubicBezTo>
                    <a:pt x="72" y="504"/>
                    <a:pt x="72" y="504"/>
                    <a:pt x="72" y="504"/>
                  </a:cubicBezTo>
                  <a:cubicBezTo>
                    <a:pt x="19" y="400"/>
                    <a:pt x="19" y="400"/>
                    <a:pt x="19" y="400"/>
                  </a:cubicBezTo>
                  <a:cubicBezTo>
                    <a:pt x="685" y="400"/>
                    <a:pt x="685" y="400"/>
                    <a:pt x="685" y="400"/>
                  </a:cubicBezTo>
                  <a:lnTo>
                    <a:pt x="631" y="504"/>
                  </a:lnTo>
                  <a:close/>
                </a:path>
              </a:pathLst>
            </a:custGeom>
            <a:solidFill>
              <a:srgbClr val="FFFFFF"/>
            </a:solidFill>
            <a:ln>
              <a:noFill/>
            </a:ln>
          </p:spPr>
          <p:txBody>
            <a:bodyPr vert="horz" wrap="square" lIns="102870" tIns="51435" rIns="102870" bIns="51435" numCol="1" anchor="t" anchorCtr="0" compatLnSpc="1">
              <a:prstTxWarp prst="textNoShape">
                <a:avLst/>
              </a:prstTxWarp>
            </a:bodyPr>
            <a:lstStyle/>
            <a:p>
              <a:endParaRPr lang="en-US" sz="3888"/>
            </a:p>
          </p:txBody>
        </p:sp>
      </p:grpSp>
      <p:grpSp>
        <p:nvGrpSpPr>
          <p:cNvPr id="155" name="Group 154">
            <a:extLst>
              <a:ext uri="{FF2B5EF4-FFF2-40B4-BE49-F238E27FC236}">
                <a16:creationId xmlns:a16="http://schemas.microsoft.com/office/drawing/2014/main" id="{C29BF393-162D-8B46-A676-5D6EFF63A34B}"/>
              </a:ext>
            </a:extLst>
          </p:cNvPr>
          <p:cNvGrpSpPr/>
          <p:nvPr/>
        </p:nvGrpSpPr>
        <p:grpSpPr>
          <a:xfrm rot="21540000">
            <a:off x="8318858" y="1478696"/>
            <a:ext cx="1313105" cy="1315260"/>
            <a:chOff x="2513027" y="-2035907"/>
            <a:chExt cx="1935163" cy="1938338"/>
          </a:xfrm>
        </p:grpSpPr>
        <p:sp>
          <p:nvSpPr>
            <p:cNvPr id="156" name="Oval 62">
              <a:extLst>
                <a:ext uri="{FF2B5EF4-FFF2-40B4-BE49-F238E27FC236}">
                  <a16:creationId xmlns:a16="http://schemas.microsoft.com/office/drawing/2014/main" id="{13AF640A-40DB-F34A-B3E8-7D6725D0B143}"/>
                </a:ext>
              </a:extLst>
            </p:cNvPr>
            <p:cNvSpPr>
              <a:spLocks noChangeArrowheads="1"/>
            </p:cNvSpPr>
            <p:nvPr/>
          </p:nvSpPr>
          <p:spPr bwMode="auto">
            <a:xfrm>
              <a:off x="2513027" y="-2035907"/>
              <a:ext cx="1935163" cy="1938338"/>
            </a:xfrm>
            <a:prstGeom prst="ellipse">
              <a:avLst/>
            </a:prstGeom>
            <a:solidFill>
              <a:schemeClr val="accent5"/>
            </a:solidFill>
            <a:ln>
              <a:noFill/>
            </a:ln>
          </p:spPr>
          <p:txBody>
            <a:bodyPr vert="horz" wrap="square" lIns="137160" tIns="68580" rIns="137160" bIns="68580" numCol="1" anchor="t" anchorCtr="0" compatLnSpc="1">
              <a:prstTxWarp prst="textNoShape">
                <a:avLst/>
              </a:prstTxWarp>
            </a:bodyPr>
            <a:lstStyle/>
            <a:p>
              <a:endParaRPr lang="en-US" sz="3600"/>
            </a:p>
          </p:txBody>
        </p:sp>
        <p:grpSp>
          <p:nvGrpSpPr>
            <p:cNvPr id="157" name="Group 156">
              <a:extLst>
                <a:ext uri="{FF2B5EF4-FFF2-40B4-BE49-F238E27FC236}">
                  <a16:creationId xmlns:a16="http://schemas.microsoft.com/office/drawing/2014/main" id="{9DDE1F0A-9239-6C40-816B-D35907BC566B}"/>
                </a:ext>
              </a:extLst>
            </p:cNvPr>
            <p:cNvGrpSpPr/>
            <p:nvPr/>
          </p:nvGrpSpPr>
          <p:grpSpPr>
            <a:xfrm>
              <a:off x="2908300" y="-1620838"/>
              <a:ext cx="1228725" cy="1236663"/>
              <a:chOff x="2908300" y="-1620838"/>
              <a:chExt cx="1228725" cy="1236663"/>
            </a:xfrm>
          </p:grpSpPr>
          <p:sp>
            <p:nvSpPr>
              <p:cNvPr id="158" name="Freeform 79">
                <a:extLst>
                  <a:ext uri="{FF2B5EF4-FFF2-40B4-BE49-F238E27FC236}">
                    <a16:creationId xmlns:a16="http://schemas.microsoft.com/office/drawing/2014/main" id="{CCDFE8F7-7948-E846-A3B7-B5FA81E1F9CB}"/>
                  </a:ext>
                </a:extLst>
              </p:cNvPr>
              <p:cNvSpPr>
                <a:spLocks noEditPoints="1"/>
              </p:cNvSpPr>
              <p:nvPr/>
            </p:nvSpPr>
            <p:spPr bwMode="auto">
              <a:xfrm>
                <a:off x="3055938"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2" y="38"/>
                      <a:pt x="5" y="31"/>
                      <a:pt x="5" y="21"/>
                    </a:cubicBezTo>
                    <a:cubicBezTo>
                      <a:pt x="5" y="12"/>
                      <a:pt x="12"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3600"/>
              </a:p>
            </p:txBody>
          </p:sp>
          <p:sp>
            <p:nvSpPr>
              <p:cNvPr id="159" name="Freeform 80">
                <a:extLst>
                  <a:ext uri="{FF2B5EF4-FFF2-40B4-BE49-F238E27FC236}">
                    <a16:creationId xmlns:a16="http://schemas.microsoft.com/office/drawing/2014/main" id="{F8547B5F-DE5D-FD46-BFB8-7C16F4BC196E}"/>
                  </a:ext>
                </a:extLst>
              </p:cNvPr>
              <p:cNvSpPr>
                <a:spLocks noEditPoints="1"/>
              </p:cNvSpPr>
              <p:nvPr/>
            </p:nvSpPr>
            <p:spPr bwMode="auto">
              <a:xfrm>
                <a:off x="3749675"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3" y="38"/>
                      <a:pt x="5" y="31"/>
                      <a:pt x="5" y="21"/>
                    </a:cubicBezTo>
                    <a:cubicBezTo>
                      <a:pt x="5" y="12"/>
                      <a:pt x="13"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3600"/>
              </a:p>
            </p:txBody>
          </p:sp>
          <p:sp>
            <p:nvSpPr>
              <p:cNvPr id="160" name="Freeform 81">
                <a:extLst>
                  <a:ext uri="{FF2B5EF4-FFF2-40B4-BE49-F238E27FC236}">
                    <a16:creationId xmlns:a16="http://schemas.microsoft.com/office/drawing/2014/main" id="{31B11106-3458-E64C-933E-00846A9470F7}"/>
                  </a:ext>
                </a:extLst>
              </p:cNvPr>
              <p:cNvSpPr>
                <a:spLocks noEditPoints="1"/>
              </p:cNvSpPr>
              <p:nvPr/>
            </p:nvSpPr>
            <p:spPr bwMode="auto">
              <a:xfrm>
                <a:off x="2908300" y="-1358900"/>
                <a:ext cx="1228725" cy="974725"/>
              </a:xfrm>
              <a:custGeom>
                <a:avLst/>
                <a:gdLst>
                  <a:gd name="T0" fmla="*/ 205 w 225"/>
                  <a:gd name="T1" fmla="*/ 13 h 178"/>
                  <a:gd name="T2" fmla="*/ 151 w 225"/>
                  <a:gd name="T3" fmla="*/ 13 h 178"/>
                  <a:gd name="T4" fmla="*/ 112 w 225"/>
                  <a:gd name="T5" fmla="*/ 60 h 178"/>
                  <a:gd name="T6" fmla="*/ 74 w 225"/>
                  <a:gd name="T7" fmla="*/ 13 h 178"/>
                  <a:gd name="T8" fmla="*/ 19 w 225"/>
                  <a:gd name="T9" fmla="*/ 13 h 178"/>
                  <a:gd name="T10" fmla="*/ 2 w 225"/>
                  <a:gd name="T11" fmla="*/ 54 h 178"/>
                  <a:gd name="T12" fmla="*/ 26 w 225"/>
                  <a:gd name="T13" fmla="*/ 94 h 178"/>
                  <a:gd name="T14" fmla="*/ 36 w 225"/>
                  <a:gd name="T15" fmla="*/ 178 h 178"/>
                  <a:gd name="T16" fmla="*/ 53 w 225"/>
                  <a:gd name="T17" fmla="*/ 169 h 178"/>
                  <a:gd name="T18" fmla="*/ 74 w 225"/>
                  <a:gd name="T19" fmla="*/ 169 h 178"/>
                  <a:gd name="T20" fmla="*/ 77 w 225"/>
                  <a:gd name="T21" fmla="*/ 60 h 178"/>
                  <a:gd name="T22" fmla="*/ 112 w 225"/>
                  <a:gd name="T23" fmla="*/ 78 h 178"/>
                  <a:gd name="T24" fmla="*/ 147 w 225"/>
                  <a:gd name="T25" fmla="*/ 61 h 178"/>
                  <a:gd name="T26" fmla="*/ 151 w 225"/>
                  <a:gd name="T27" fmla="*/ 169 h 178"/>
                  <a:gd name="T28" fmla="*/ 171 w 225"/>
                  <a:gd name="T29" fmla="*/ 169 h 178"/>
                  <a:gd name="T30" fmla="*/ 189 w 225"/>
                  <a:gd name="T31" fmla="*/ 178 h 178"/>
                  <a:gd name="T32" fmla="*/ 199 w 225"/>
                  <a:gd name="T33" fmla="*/ 169 h 178"/>
                  <a:gd name="T34" fmla="*/ 207 w 225"/>
                  <a:gd name="T35" fmla="*/ 90 h 178"/>
                  <a:gd name="T36" fmla="*/ 81 w 225"/>
                  <a:gd name="T37" fmla="*/ 57 h 178"/>
                  <a:gd name="T38" fmla="*/ 68 w 225"/>
                  <a:gd name="T39" fmla="*/ 24 h 178"/>
                  <a:gd name="T40" fmla="*/ 66 w 225"/>
                  <a:gd name="T41" fmla="*/ 44 h 178"/>
                  <a:gd name="T42" fmla="*/ 69 w 225"/>
                  <a:gd name="T43" fmla="*/ 147 h 178"/>
                  <a:gd name="T44" fmla="*/ 69 w 225"/>
                  <a:gd name="T45" fmla="*/ 169 h 178"/>
                  <a:gd name="T46" fmla="*/ 52 w 225"/>
                  <a:gd name="T47" fmla="*/ 92 h 178"/>
                  <a:gd name="T48" fmla="*/ 41 w 225"/>
                  <a:gd name="T49" fmla="*/ 168 h 178"/>
                  <a:gd name="T50" fmla="*/ 30 w 225"/>
                  <a:gd name="T51" fmla="*/ 169 h 178"/>
                  <a:gd name="T52" fmla="*/ 31 w 225"/>
                  <a:gd name="T53" fmla="*/ 92 h 178"/>
                  <a:gd name="T54" fmla="*/ 31 w 225"/>
                  <a:gd name="T55" fmla="*/ 76 h 178"/>
                  <a:gd name="T56" fmla="*/ 27 w 225"/>
                  <a:gd name="T57" fmla="*/ 35 h 178"/>
                  <a:gd name="T58" fmla="*/ 23 w 225"/>
                  <a:gd name="T59" fmla="*/ 68 h 178"/>
                  <a:gd name="T60" fmla="*/ 27 w 225"/>
                  <a:gd name="T61" fmla="*/ 80 h 178"/>
                  <a:gd name="T62" fmla="*/ 26 w 225"/>
                  <a:gd name="T63" fmla="*/ 89 h 178"/>
                  <a:gd name="T64" fmla="*/ 6 w 225"/>
                  <a:gd name="T65" fmla="*/ 42 h 178"/>
                  <a:gd name="T66" fmla="*/ 48 w 225"/>
                  <a:gd name="T67" fmla="*/ 4 h 178"/>
                  <a:gd name="T68" fmla="*/ 88 w 225"/>
                  <a:gd name="T69" fmla="*/ 47 h 178"/>
                  <a:gd name="T70" fmla="*/ 110 w 225"/>
                  <a:gd name="T71" fmla="*/ 64 h 178"/>
                  <a:gd name="T72" fmla="*/ 114 w 225"/>
                  <a:gd name="T73" fmla="*/ 72 h 178"/>
                  <a:gd name="T74" fmla="*/ 26 w 225"/>
                  <a:gd name="T75" fmla="*/ 43 h 178"/>
                  <a:gd name="T76" fmla="*/ 26 w 225"/>
                  <a:gd name="T77" fmla="*/ 43 h 178"/>
                  <a:gd name="T78" fmla="*/ 198 w 225"/>
                  <a:gd name="T79" fmla="*/ 89 h 178"/>
                  <a:gd name="T80" fmla="*/ 198 w 225"/>
                  <a:gd name="T81" fmla="*/ 80 h 178"/>
                  <a:gd name="T82" fmla="*/ 202 w 225"/>
                  <a:gd name="T83" fmla="*/ 68 h 178"/>
                  <a:gd name="T84" fmla="*/ 198 w 225"/>
                  <a:gd name="T85" fmla="*/ 35 h 178"/>
                  <a:gd name="T86" fmla="*/ 194 w 225"/>
                  <a:gd name="T87" fmla="*/ 76 h 178"/>
                  <a:gd name="T88" fmla="*/ 194 w 225"/>
                  <a:gd name="T89" fmla="*/ 92 h 178"/>
                  <a:gd name="T90" fmla="*/ 195 w 225"/>
                  <a:gd name="T91" fmla="*/ 169 h 178"/>
                  <a:gd name="T92" fmla="*/ 183 w 225"/>
                  <a:gd name="T93" fmla="*/ 168 h 178"/>
                  <a:gd name="T94" fmla="*/ 173 w 225"/>
                  <a:gd name="T95" fmla="*/ 92 h 178"/>
                  <a:gd name="T96" fmla="*/ 155 w 225"/>
                  <a:gd name="T97" fmla="*/ 169 h 178"/>
                  <a:gd name="T98" fmla="*/ 156 w 225"/>
                  <a:gd name="T99" fmla="*/ 147 h 178"/>
                  <a:gd name="T100" fmla="*/ 159 w 225"/>
                  <a:gd name="T101" fmla="*/ 44 h 178"/>
                  <a:gd name="T102" fmla="*/ 157 w 225"/>
                  <a:gd name="T103" fmla="*/ 24 h 178"/>
                  <a:gd name="T104" fmla="*/ 144 w 225"/>
                  <a:gd name="T105" fmla="*/ 57 h 178"/>
                  <a:gd name="T106" fmla="*/ 117 w 225"/>
                  <a:gd name="T107" fmla="*/ 63 h 178"/>
                  <a:gd name="T108" fmla="*/ 137 w 225"/>
                  <a:gd name="T109" fmla="*/ 47 h 178"/>
                  <a:gd name="T110" fmla="*/ 177 w 225"/>
                  <a:gd name="T111" fmla="*/ 4 h 178"/>
                  <a:gd name="T112" fmla="*/ 218 w 225"/>
                  <a:gd name="T113" fmla="*/ 42 h 178"/>
                  <a:gd name="T114" fmla="*/ 203 w 225"/>
                  <a:gd name="T115"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78">
                    <a:moveTo>
                      <a:pt x="222" y="40"/>
                    </a:moveTo>
                    <a:cubicBezTo>
                      <a:pt x="222" y="40"/>
                      <a:pt x="222" y="40"/>
                      <a:pt x="222" y="40"/>
                    </a:cubicBezTo>
                    <a:cubicBezTo>
                      <a:pt x="205" y="13"/>
                      <a:pt x="205" y="13"/>
                      <a:pt x="205" y="13"/>
                    </a:cubicBezTo>
                    <a:cubicBezTo>
                      <a:pt x="199" y="4"/>
                      <a:pt x="195" y="0"/>
                      <a:pt x="177" y="0"/>
                    </a:cubicBezTo>
                    <a:cubicBezTo>
                      <a:pt x="177" y="0"/>
                      <a:pt x="177" y="0"/>
                      <a:pt x="177" y="0"/>
                    </a:cubicBezTo>
                    <a:cubicBezTo>
                      <a:pt x="158" y="0"/>
                      <a:pt x="154" y="8"/>
                      <a:pt x="151" y="13"/>
                    </a:cubicBezTo>
                    <a:cubicBezTo>
                      <a:pt x="151" y="13"/>
                      <a:pt x="151" y="13"/>
                      <a:pt x="151" y="13"/>
                    </a:cubicBezTo>
                    <a:cubicBezTo>
                      <a:pt x="147" y="20"/>
                      <a:pt x="135" y="41"/>
                      <a:pt x="133" y="44"/>
                    </a:cubicBezTo>
                    <a:cubicBezTo>
                      <a:pt x="131" y="46"/>
                      <a:pt x="119" y="55"/>
                      <a:pt x="112" y="60"/>
                    </a:cubicBezTo>
                    <a:cubicBezTo>
                      <a:pt x="107" y="56"/>
                      <a:pt x="98" y="49"/>
                      <a:pt x="92" y="44"/>
                    </a:cubicBezTo>
                    <a:cubicBezTo>
                      <a:pt x="90" y="41"/>
                      <a:pt x="77" y="20"/>
                      <a:pt x="74" y="13"/>
                    </a:cubicBezTo>
                    <a:cubicBezTo>
                      <a:pt x="74" y="13"/>
                      <a:pt x="74" y="13"/>
                      <a:pt x="74" y="13"/>
                    </a:cubicBezTo>
                    <a:cubicBezTo>
                      <a:pt x="71" y="8"/>
                      <a:pt x="66" y="0"/>
                      <a:pt x="48" y="0"/>
                    </a:cubicBezTo>
                    <a:cubicBezTo>
                      <a:pt x="48" y="0"/>
                      <a:pt x="48" y="0"/>
                      <a:pt x="48" y="0"/>
                    </a:cubicBezTo>
                    <a:cubicBezTo>
                      <a:pt x="29" y="0"/>
                      <a:pt x="26" y="4"/>
                      <a:pt x="19" y="13"/>
                    </a:cubicBezTo>
                    <a:cubicBezTo>
                      <a:pt x="2" y="40"/>
                      <a:pt x="2" y="40"/>
                      <a:pt x="2" y="40"/>
                    </a:cubicBezTo>
                    <a:cubicBezTo>
                      <a:pt x="2" y="40"/>
                      <a:pt x="2" y="40"/>
                      <a:pt x="2" y="40"/>
                    </a:cubicBezTo>
                    <a:cubicBezTo>
                      <a:pt x="0" y="44"/>
                      <a:pt x="0" y="49"/>
                      <a:pt x="2" y="54"/>
                    </a:cubicBezTo>
                    <a:cubicBezTo>
                      <a:pt x="17" y="90"/>
                      <a:pt x="17" y="90"/>
                      <a:pt x="17" y="90"/>
                    </a:cubicBezTo>
                    <a:cubicBezTo>
                      <a:pt x="19" y="92"/>
                      <a:pt x="21" y="94"/>
                      <a:pt x="25" y="94"/>
                    </a:cubicBezTo>
                    <a:cubicBezTo>
                      <a:pt x="25" y="94"/>
                      <a:pt x="25" y="94"/>
                      <a:pt x="26" y="94"/>
                    </a:cubicBezTo>
                    <a:cubicBezTo>
                      <a:pt x="25" y="153"/>
                      <a:pt x="25" y="167"/>
                      <a:pt x="25" y="169"/>
                    </a:cubicBezTo>
                    <a:cubicBezTo>
                      <a:pt x="25" y="169"/>
                      <a:pt x="25" y="169"/>
                      <a:pt x="25" y="169"/>
                    </a:cubicBezTo>
                    <a:cubicBezTo>
                      <a:pt x="26" y="174"/>
                      <a:pt x="30" y="178"/>
                      <a:pt x="36" y="178"/>
                    </a:cubicBezTo>
                    <a:cubicBezTo>
                      <a:pt x="41" y="177"/>
                      <a:pt x="46" y="173"/>
                      <a:pt x="46" y="169"/>
                    </a:cubicBezTo>
                    <a:cubicBezTo>
                      <a:pt x="50" y="122"/>
                      <a:pt x="50" y="122"/>
                      <a:pt x="50" y="122"/>
                    </a:cubicBezTo>
                    <a:cubicBezTo>
                      <a:pt x="53" y="169"/>
                      <a:pt x="53" y="169"/>
                      <a:pt x="53" y="169"/>
                    </a:cubicBezTo>
                    <a:cubicBezTo>
                      <a:pt x="54" y="173"/>
                      <a:pt x="58" y="177"/>
                      <a:pt x="63" y="178"/>
                    </a:cubicBezTo>
                    <a:cubicBezTo>
                      <a:pt x="64" y="178"/>
                      <a:pt x="64" y="178"/>
                      <a:pt x="64" y="178"/>
                    </a:cubicBezTo>
                    <a:cubicBezTo>
                      <a:pt x="69" y="178"/>
                      <a:pt x="73" y="174"/>
                      <a:pt x="74" y="169"/>
                    </a:cubicBezTo>
                    <a:cubicBezTo>
                      <a:pt x="74" y="169"/>
                      <a:pt x="74" y="169"/>
                      <a:pt x="74" y="169"/>
                    </a:cubicBezTo>
                    <a:cubicBezTo>
                      <a:pt x="74" y="166"/>
                      <a:pt x="72" y="100"/>
                      <a:pt x="71" y="51"/>
                    </a:cubicBezTo>
                    <a:cubicBezTo>
                      <a:pt x="77" y="60"/>
                      <a:pt x="77" y="60"/>
                      <a:pt x="77" y="60"/>
                    </a:cubicBezTo>
                    <a:cubicBezTo>
                      <a:pt x="77" y="60"/>
                      <a:pt x="78" y="61"/>
                      <a:pt x="78" y="61"/>
                    </a:cubicBezTo>
                    <a:cubicBezTo>
                      <a:pt x="107" y="77"/>
                      <a:pt x="107" y="77"/>
                      <a:pt x="107" y="77"/>
                    </a:cubicBezTo>
                    <a:cubicBezTo>
                      <a:pt x="108" y="78"/>
                      <a:pt x="110" y="78"/>
                      <a:pt x="112" y="78"/>
                    </a:cubicBezTo>
                    <a:cubicBezTo>
                      <a:pt x="113" y="78"/>
                      <a:pt x="113" y="78"/>
                      <a:pt x="114" y="78"/>
                    </a:cubicBezTo>
                    <a:cubicBezTo>
                      <a:pt x="115" y="78"/>
                      <a:pt x="117" y="78"/>
                      <a:pt x="118" y="77"/>
                    </a:cubicBezTo>
                    <a:cubicBezTo>
                      <a:pt x="147" y="61"/>
                      <a:pt x="147" y="61"/>
                      <a:pt x="147" y="61"/>
                    </a:cubicBezTo>
                    <a:cubicBezTo>
                      <a:pt x="147" y="61"/>
                      <a:pt x="147" y="60"/>
                      <a:pt x="147" y="60"/>
                    </a:cubicBezTo>
                    <a:cubicBezTo>
                      <a:pt x="154" y="51"/>
                      <a:pt x="154" y="51"/>
                      <a:pt x="154" y="51"/>
                    </a:cubicBezTo>
                    <a:cubicBezTo>
                      <a:pt x="152" y="100"/>
                      <a:pt x="151" y="166"/>
                      <a:pt x="151" y="169"/>
                    </a:cubicBezTo>
                    <a:cubicBezTo>
                      <a:pt x="151" y="169"/>
                      <a:pt x="151" y="169"/>
                      <a:pt x="151" y="169"/>
                    </a:cubicBezTo>
                    <a:cubicBezTo>
                      <a:pt x="151" y="174"/>
                      <a:pt x="156" y="178"/>
                      <a:pt x="161" y="178"/>
                    </a:cubicBezTo>
                    <a:cubicBezTo>
                      <a:pt x="167" y="177"/>
                      <a:pt x="171" y="173"/>
                      <a:pt x="171" y="169"/>
                    </a:cubicBezTo>
                    <a:cubicBezTo>
                      <a:pt x="175" y="122"/>
                      <a:pt x="175" y="122"/>
                      <a:pt x="175" y="122"/>
                    </a:cubicBezTo>
                    <a:cubicBezTo>
                      <a:pt x="179" y="169"/>
                      <a:pt x="179" y="169"/>
                      <a:pt x="179" y="169"/>
                    </a:cubicBezTo>
                    <a:cubicBezTo>
                      <a:pt x="179" y="173"/>
                      <a:pt x="183" y="177"/>
                      <a:pt x="189" y="178"/>
                    </a:cubicBezTo>
                    <a:cubicBezTo>
                      <a:pt x="189" y="178"/>
                      <a:pt x="189" y="178"/>
                      <a:pt x="189" y="178"/>
                    </a:cubicBezTo>
                    <a:cubicBezTo>
                      <a:pt x="194" y="178"/>
                      <a:pt x="199" y="174"/>
                      <a:pt x="199" y="169"/>
                    </a:cubicBezTo>
                    <a:cubicBezTo>
                      <a:pt x="199" y="169"/>
                      <a:pt x="199" y="169"/>
                      <a:pt x="199" y="169"/>
                    </a:cubicBezTo>
                    <a:cubicBezTo>
                      <a:pt x="199" y="167"/>
                      <a:pt x="199" y="153"/>
                      <a:pt x="199" y="94"/>
                    </a:cubicBezTo>
                    <a:cubicBezTo>
                      <a:pt x="199" y="94"/>
                      <a:pt x="200" y="94"/>
                      <a:pt x="200" y="94"/>
                    </a:cubicBezTo>
                    <a:cubicBezTo>
                      <a:pt x="203" y="94"/>
                      <a:pt x="206" y="92"/>
                      <a:pt x="207" y="90"/>
                    </a:cubicBezTo>
                    <a:cubicBezTo>
                      <a:pt x="223" y="54"/>
                      <a:pt x="223" y="54"/>
                      <a:pt x="223" y="54"/>
                    </a:cubicBezTo>
                    <a:cubicBezTo>
                      <a:pt x="225" y="49"/>
                      <a:pt x="225" y="44"/>
                      <a:pt x="222" y="40"/>
                    </a:cubicBezTo>
                    <a:close/>
                    <a:moveTo>
                      <a:pt x="81" y="57"/>
                    </a:moveTo>
                    <a:cubicBezTo>
                      <a:pt x="71" y="43"/>
                      <a:pt x="71" y="43"/>
                      <a:pt x="71" y="43"/>
                    </a:cubicBezTo>
                    <a:cubicBezTo>
                      <a:pt x="71" y="37"/>
                      <a:pt x="70" y="32"/>
                      <a:pt x="70" y="27"/>
                    </a:cubicBezTo>
                    <a:cubicBezTo>
                      <a:pt x="70" y="25"/>
                      <a:pt x="69" y="24"/>
                      <a:pt x="68" y="24"/>
                    </a:cubicBezTo>
                    <a:cubicBezTo>
                      <a:pt x="68" y="24"/>
                      <a:pt x="68" y="24"/>
                      <a:pt x="68" y="24"/>
                    </a:cubicBezTo>
                    <a:cubicBezTo>
                      <a:pt x="67" y="24"/>
                      <a:pt x="66" y="25"/>
                      <a:pt x="66" y="27"/>
                    </a:cubicBezTo>
                    <a:cubicBezTo>
                      <a:pt x="66" y="27"/>
                      <a:pt x="66" y="33"/>
                      <a:pt x="66" y="44"/>
                    </a:cubicBezTo>
                    <a:cubicBezTo>
                      <a:pt x="66" y="44"/>
                      <a:pt x="66" y="44"/>
                      <a:pt x="66" y="44"/>
                    </a:cubicBezTo>
                    <a:cubicBezTo>
                      <a:pt x="66" y="58"/>
                      <a:pt x="67" y="78"/>
                      <a:pt x="67" y="98"/>
                    </a:cubicBezTo>
                    <a:cubicBezTo>
                      <a:pt x="68" y="116"/>
                      <a:pt x="68" y="133"/>
                      <a:pt x="69" y="147"/>
                    </a:cubicBezTo>
                    <a:cubicBezTo>
                      <a:pt x="69" y="153"/>
                      <a:pt x="69" y="159"/>
                      <a:pt x="69" y="163"/>
                    </a:cubicBezTo>
                    <a:cubicBezTo>
                      <a:pt x="69" y="166"/>
                      <a:pt x="69" y="167"/>
                      <a:pt x="69" y="169"/>
                    </a:cubicBezTo>
                    <a:cubicBezTo>
                      <a:pt x="69" y="169"/>
                      <a:pt x="69" y="169"/>
                      <a:pt x="69" y="169"/>
                    </a:cubicBezTo>
                    <a:cubicBezTo>
                      <a:pt x="69" y="171"/>
                      <a:pt x="67" y="173"/>
                      <a:pt x="64" y="173"/>
                    </a:cubicBezTo>
                    <a:cubicBezTo>
                      <a:pt x="61" y="173"/>
                      <a:pt x="58" y="171"/>
                      <a:pt x="58" y="168"/>
                    </a:cubicBezTo>
                    <a:cubicBezTo>
                      <a:pt x="52" y="92"/>
                      <a:pt x="52" y="92"/>
                      <a:pt x="52" y="92"/>
                    </a:cubicBezTo>
                    <a:cubicBezTo>
                      <a:pt x="52" y="91"/>
                      <a:pt x="51" y="90"/>
                      <a:pt x="50" y="90"/>
                    </a:cubicBezTo>
                    <a:cubicBezTo>
                      <a:pt x="48" y="90"/>
                      <a:pt x="47" y="91"/>
                      <a:pt x="47" y="92"/>
                    </a:cubicBezTo>
                    <a:cubicBezTo>
                      <a:pt x="41" y="168"/>
                      <a:pt x="41" y="168"/>
                      <a:pt x="41" y="168"/>
                    </a:cubicBezTo>
                    <a:cubicBezTo>
                      <a:pt x="41" y="171"/>
                      <a:pt x="39" y="173"/>
                      <a:pt x="36" y="173"/>
                    </a:cubicBezTo>
                    <a:cubicBezTo>
                      <a:pt x="33" y="173"/>
                      <a:pt x="30" y="171"/>
                      <a:pt x="30" y="169"/>
                    </a:cubicBezTo>
                    <a:cubicBezTo>
                      <a:pt x="30" y="169"/>
                      <a:pt x="30" y="169"/>
                      <a:pt x="30" y="169"/>
                    </a:cubicBezTo>
                    <a:cubicBezTo>
                      <a:pt x="30" y="167"/>
                      <a:pt x="30" y="165"/>
                      <a:pt x="30" y="162"/>
                    </a:cubicBezTo>
                    <a:cubicBezTo>
                      <a:pt x="30" y="157"/>
                      <a:pt x="30" y="151"/>
                      <a:pt x="30" y="144"/>
                    </a:cubicBezTo>
                    <a:cubicBezTo>
                      <a:pt x="30" y="129"/>
                      <a:pt x="30" y="110"/>
                      <a:pt x="31" y="92"/>
                    </a:cubicBezTo>
                    <a:cubicBezTo>
                      <a:pt x="33" y="90"/>
                      <a:pt x="34" y="87"/>
                      <a:pt x="33" y="84"/>
                    </a:cubicBezTo>
                    <a:cubicBezTo>
                      <a:pt x="33" y="84"/>
                      <a:pt x="33" y="84"/>
                      <a:pt x="33" y="83"/>
                    </a:cubicBezTo>
                    <a:cubicBezTo>
                      <a:pt x="33" y="83"/>
                      <a:pt x="32" y="80"/>
                      <a:pt x="31" y="76"/>
                    </a:cubicBezTo>
                    <a:cubicBezTo>
                      <a:pt x="31" y="50"/>
                      <a:pt x="31" y="36"/>
                      <a:pt x="31" y="36"/>
                    </a:cubicBezTo>
                    <a:cubicBezTo>
                      <a:pt x="31" y="35"/>
                      <a:pt x="30" y="34"/>
                      <a:pt x="29" y="34"/>
                    </a:cubicBezTo>
                    <a:cubicBezTo>
                      <a:pt x="28" y="34"/>
                      <a:pt x="27" y="34"/>
                      <a:pt x="27" y="35"/>
                    </a:cubicBezTo>
                    <a:cubicBezTo>
                      <a:pt x="17" y="48"/>
                      <a:pt x="17" y="48"/>
                      <a:pt x="17" y="48"/>
                    </a:cubicBezTo>
                    <a:cubicBezTo>
                      <a:pt x="17" y="48"/>
                      <a:pt x="17" y="49"/>
                      <a:pt x="17" y="50"/>
                    </a:cubicBezTo>
                    <a:cubicBezTo>
                      <a:pt x="17" y="50"/>
                      <a:pt x="20" y="59"/>
                      <a:pt x="23" y="68"/>
                    </a:cubicBezTo>
                    <a:cubicBezTo>
                      <a:pt x="24" y="71"/>
                      <a:pt x="25" y="74"/>
                      <a:pt x="26" y="77"/>
                    </a:cubicBezTo>
                    <a:cubicBezTo>
                      <a:pt x="26" y="77"/>
                      <a:pt x="26" y="77"/>
                      <a:pt x="26" y="77"/>
                    </a:cubicBezTo>
                    <a:cubicBezTo>
                      <a:pt x="26" y="78"/>
                      <a:pt x="27" y="79"/>
                      <a:pt x="27" y="80"/>
                    </a:cubicBezTo>
                    <a:cubicBezTo>
                      <a:pt x="28" y="82"/>
                      <a:pt x="28" y="84"/>
                      <a:pt x="29" y="85"/>
                    </a:cubicBezTo>
                    <a:cubicBezTo>
                      <a:pt x="29" y="85"/>
                      <a:pt x="29" y="85"/>
                      <a:pt x="29" y="85"/>
                    </a:cubicBezTo>
                    <a:cubicBezTo>
                      <a:pt x="29" y="87"/>
                      <a:pt x="28" y="88"/>
                      <a:pt x="26" y="89"/>
                    </a:cubicBezTo>
                    <a:cubicBezTo>
                      <a:pt x="24" y="90"/>
                      <a:pt x="22" y="89"/>
                      <a:pt x="21" y="88"/>
                    </a:cubicBezTo>
                    <a:cubicBezTo>
                      <a:pt x="6" y="52"/>
                      <a:pt x="6" y="52"/>
                      <a:pt x="6" y="52"/>
                    </a:cubicBezTo>
                    <a:cubicBezTo>
                      <a:pt x="5" y="49"/>
                      <a:pt x="5" y="45"/>
                      <a:pt x="6" y="42"/>
                    </a:cubicBezTo>
                    <a:cubicBezTo>
                      <a:pt x="23" y="16"/>
                      <a:pt x="23" y="16"/>
                      <a:pt x="23" y="16"/>
                    </a:cubicBezTo>
                    <a:cubicBezTo>
                      <a:pt x="29" y="8"/>
                      <a:pt x="31" y="4"/>
                      <a:pt x="48" y="4"/>
                    </a:cubicBezTo>
                    <a:cubicBezTo>
                      <a:pt x="48" y="4"/>
                      <a:pt x="48" y="4"/>
                      <a:pt x="48" y="4"/>
                    </a:cubicBezTo>
                    <a:cubicBezTo>
                      <a:pt x="64" y="4"/>
                      <a:pt x="67" y="11"/>
                      <a:pt x="69" y="15"/>
                    </a:cubicBezTo>
                    <a:cubicBezTo>
                      <a:pt x="70" y="15"/>
                      <a:pt x="70" y="15"/>
                      <a:pt x="70" y="15"/>
                    </a:cubicBezTo>
                    <a:cubicBezTo>
                      <a:pt x="74" y="22"/>
                      <a:pt x="88" y="47"/>
                      <a:pt x="88" y="47"/>
                    </a:cubicBezTo>
                    <a:cubicBezTo>
                      <a:pt x="88" y="47"/>
                      <a:pt x="88" y="47"/>
                      <a:pt x="88" y="47"/>
                    </a:cubicBezTo>
                    <a:cubicBezTo>
                      <a:pt x="88" y="47"/>
                      <a:pt x="95" y="52"/>
                      <a:pt x="101" y="57"/>
                    </a:cubicBezTo>
                    <a:cubicBezTo>
                      <a:pt x="104" y="60"/>
                      <a:pt x="108" y="62"/>
                      <a:pt x="110" y="64"/>
                    </a:cubicBezTo>
                    <a:cubicBezTo>
                      <a:pt x="112" y="65"/>
                      <a:pt x="113" y="66"/>
                      <a:pt x="114" y="67"/>
                    </a:cubicBezTo>
                    <a:cubicBezTo>
                      <a:pt x="114" y="67"/>
                      <a:pt x="114" y="67"/>
                      <a:pt x="114" y="67"/>
                    </a:cubicBezTo>
                    <a:cubicBezTo>
                      <a:pt x="115" y="68"/>
                      <a:pt x="115" y="70"/>
                      <a:pt x="114" y="72"/>
                    </a:cubicBezTo>
                    <a:cubicBezTo>
                      <a:pt x="113" y="73"/>
                      <a:pt x="111" y="74"/>
                      <a:pt x="109" y="73"/>
                    </a:cubicBezTo>
                    <a:lnTo>
                      <a:pt x="81" y="57"/>
                    </a:lnTo>
                    <a:close/>
                    <a:moveTo>
                      <a:pt x="26" y="43"/>
                    </a:moveTo>
                    <a:cubicBezTo>
                      <a:pt x="26" y="48"/>
                      <a:pt x="26" y="54"/>
                      <a:pt x="26" y="63"/>
                    </a:cubicBezTo>
                    <a:cubicBezTo>
                      <a:pt x="25" y="58"/>
                      <a:pt x="23" y="54"/>
                      <a:pt x="22" y="50"/>
                    </a:cubicBezTo>
                    <a:lnTo>
                      <a:pt x="26" y="43"/>
                    </a:lnTo>
                    <a:close/>
                    <a:moveTo>
                      <a:pt x="219" y="52"/>
                    </a:moveTo>
                    <a:cubicBezTo>
                      <a:pt x="203" y="88"/>
                      <a:pt x="203" y="88"/>
                      <a:pt x="203" y="88"/>
                    </a:cubicBezTo>
                    <a:cubicBezTo>
                      <a:pt x="202" y="89"/>
                      <a:pt x="200" y="90"/>
                      <a:pt x="198" y="89"/>
                    </a:cubicBezTo>
                    <a:cubicBezTo>
                      <a:pt x="196" y="88"/>
                      <a:pt x="195" y="87"/>
                      <a:pt x="196" y="85"/>
                    </a:cubicBezTo>
                    <a:cubicBezTo>
                      <a:pt x="196" y="85"/>
                      <a:pt x="196" y="85"/>
                      <a:pt x="196" y="85"/>
                    </a:cubicBezTo>
                    <a:cubicBezTo>
                      <a:pt x="196" y="84"/>
                      <a:pt x="197" y="82"/>
                      <a:pt x="198" y="80"/>
                    </a:cubicBezTo>
                    <a:cubicBezTo>
                      <a:pt x="198" y="79"/>
                      <a:pt x="198" y="78"/>
                      <a:pt x="198" y="77"/>
                    </a:cubicBezTo>
                    <a:cubicBezTo>
                      <a:pt x="198" y="77"/>
                      <a:pt x="198" y="77"/>
                      <a:pt x="198" y="77"/>
                    </a:cubicBezTo>
                    <a:cubicBezTo>
                      <a:pt x="199" y="74"/>
                      <a:pt x="201" y="71"/>
                      <a:pt x="202" y="68"/>
                    </a:cubicBezTo>
                    <a:cubicBezTo>
                      <a:pt x="205" y="59"/>
                      <a:pt x="208" y="50"/>
                      <a:pt x="208" y="50"/>
                    </a:cubicBezTo>
                    <a:cubicBezTo>
                      <a:pt x="208" y="49"/>
                      <a:pt x="208" y="48"/>
                      <a:pt x="207" y="48"/>
                    </a:cubicBezTo>
                    <a:cubicBezTo>
                      <a:pt x="198" y="35"/>
                      <a:pt x="198" y="35"/>
                      <a:pt x="198" y="35"/>
                    </a:cubicBezTo>
                    <a:cubicBezTo>
                      <a:pt x="197" y="34"/>
                      <a:pt x="196" y="34"/>
                      <a:pt x="195" y="34"/>
                    </a:cubicBezTo>
                    <a:cubicBezTo>
                      <a:pt x="194" y="34"/>
                      <a:pt x="194" y="35"/>
                      <a:pt x="194" y="36"/>
                    </a:cubicBezTo>
                    <a:cubicBezTo>
                      <a:pt x="194" y="36"/>
                      <a:pt x="194" y="50"/>
                      <a:pt x="194" y="76"/>
                    </a:cubicBezTo>
                    <a:cubicBezTo>
                      <a:pt x="193" y="80"/>
                      <a:pt x="192" y="83"/>
                      <a:pt x="191" y="83"/>
                    </a:cubicBezTo>
                    <a:cubicBezTo>
                      <a:pt x="191" y="84"/>
                      <a:pt x="191" y="84"/>
                      <a:pt x="191" y="84"/>
                    </a:cubicBezTo>
                    <a:cubicBezTo>
                      <a:pt x="190" y="87"/>
                      <a:pt x="192" y="90"/>
                      <a:pt x="194" y="92"/>
                    </a:cubicBezTo>
                    <a:cubicBezTo>
                      <a:pt x="194" y="110"/>
                      <a:pt x="194" y="129"/>
                      <a:pt x="194" y="144"/>
                    </a:cubicBezTo>
                    <a:cubicBezTo>
                      <a:pt x="194" y="151"/>
                      <a:pt x="195" y="157"/>
                      <a:pt x="195" y="162"/>
                    </a:cubicBezTo>
                    <a:cubicBezTo>
                      <a:pt x="195" y="165"/>
                      <a:pt x="195" y="167"/>
                      <a:pt x="195" y="169"/>
                    </a:cubicBezTo>
                    <a:cubicBezTo>
                      <a:pt x="195" y="169"/>
                      <a:pt x="195" y="169"/>
                      <a:pt x="195" y="169"/>
                    </a:cubicBezTo>
                    <a:cubicBezTo>
                      <a:pt x="194" y="171"/>
                      <a:pt x="192" y="173"/>
                      <a:pt x="189" y="173"/>
                    </a:cubicBezTo>
                    <a:cubicBezTo>
                      <a:pt x="186" y="173"/>
                      <a:pt x="183" y="171"/>
                      <a:pt x="183" y="168"/>
                    </a:cubicBezTo>
                    <a:cubicBezTo>
                      <a:pt x="177" y="92"/>
                      <a:pt x="177" y="92"/>
                      <a:pt x="177" y="92"/>
                    </a:cubicBezTo>
                    <a:cubicBezTo>
                      <a:pt x="177" y="91"/>
                      <a:pt x="176" y="90"/>
                      <a:pt x="175" y="90"/>
                    </a:cubicBezTo>
                    <a:cubicBezTo>
                      <a:pt x="174" y="90"/>
                      <a:pt x="173" y="91"/>
                      <a:pt x="173" y="92"/>
                    </a:cubicBezTo>
                    <a:cubicBezTo>
                      <a:pt x="167" y="168"/>
                      <a:pt x="167" y="168"/>
                      <a:pt x="167" y="168"/>
                    </a:cubicBezTo>
                    <a:cubicBezTo>
                      <a:pt x="166" y="171"/>
                      <a:pt x="164" y="173"/>
                      <a:pt x="161" y="173"/>
                    </a:cubicBezTo>
                    <a:cubicBezTo>
                      <a:pt x="158" y="173"/>
                      <a:pt x="155" y="171"/>
                      <a:pt x="155" y="169"/>
                    </a:cubicBezTo>
                    <a:cubicBezTo>
                      <a:pt x="155" y="169"/>
                      <a:pt x="155" y="169"/>
                      <a:pt x="155" y="169"/>
                    </a:cubicBezTo>
                    <a:cubicBezTo>
                      <a:pt x="155" y="167"/>
                      <a:pt x="155" y="166"/>
                      <a:pt x="155" y="163"/>
                    </a:cubicBezTo>
                    <a:cubicBezTo>
                      <a:pt x="156" y="159"/>
                      <a:pt x="156" y="153"/>
                      <a:pt x="156" y="147"/>
                    </a:cubicBezTo>
                    <a:cubicBezTo>
                      <a:pt x="156" y="133"/>
                      <a:pt x="157" y="116"/>
                      <a:pt x="157" y="98"/>
                    </a:cubicBezTo>
                    <a:cubicBezTo>
                      <a:pt x="158" y="78"/>
                      <a:pt x="158" y="58"/>
                      <a:pt x="159" y="44"/>
                    </a:cubicBezTo>
                    <a:cubicBezTo>
                      <a:pt x="159" y="44"/>
                      <a:pt x="159" y="44"/>
                      <a:pt x="159" y="44"/>
                    </a:cubicBezTo>
                    <a:cubicBezTo>
                      <a:pt x="159" y="33"/>
                      <a:pt x="159" y="27"/>
                      <a:pt x="159" y="27"/>
                    </a:cubicBezTo>
                    <a:cubicBezTo>
                      <a:pt x="159" y="25"/>
                      <a:pt x="158" y="24"/>
                      <a:pt x="157" y="24"/>
                    </a:cubicBezTo>
                    <a:cubicBezTo>
                      <a:pt x="157" y="24"/>
                      <a:pt x="157" y="24"/>
                      <a:pt x="157" y="24"/>
                    </a:cubicBezTo>
                    <a:cubicBezTo>
                      <a:pt x="155" y="24"/>
                      <a:pt x="154" y="25"/>
                      <a:pt x="154" y="27"/>
                    </a:cubicBezTo>
                    <a:cubicBezTo>
                      <a:pt x="154" y="32"/>
                      <a:pt x="154" y="37"/>
                      <a:pt x="154" y="43"/>
                    </a:cubicBezTo>
                    <a:cubicBezTo>
                      <a:pt x="144" y="57"/>
                      <a:pt x="144" y="57"/>
                      <a:pt x="144" y="57"/>
                    </a:cubicBezTo>
                    <a:cubicBezTo>
                      <a:pt x="119" y="71"/>
                      <a:pt x="119" y="71"/>
                      <a:pt x="119" y="71"/>
                    </a:cubicBezTo>
                    <a:cubicBezTo>
                      <a:pt x="120" y="68"/>
                      <a:pt x="119" y="65"/>
                      <a:pt x="117" y="63"/>
                    </a:cubicBezTo>
                    <a:cubicBezTo>
                      <a:pt x="117" y="63"/>
                      <a:pt x="117" y="63"/>
                      <a:pt x="117" y="63"/>
                    </a:cubicBezTo>
                    <a:cubicBezTo>
                      <a:pt x="117" y="63"/>
                      <a:pt x="116" y="63"/>
                      <a:pt x="116" y="63"/>
                    </a:cubicBezTo>
                    <a:cubicBezTo>
                      <a:pt x="124" y="57"/>
                      <a:pt x="136" y="47"/>
                      <a:pt x="136" y="47"/>
                    </a:cubicBezTo>
                    <a:cubicBezTo>
                      <a:pt x="136" y="47"/>
                      <a:pt x="137" y="47"/>
                      <a:pt x="137" y="47"/>
                    </a:cubicBezTo>
                    <a:cubicBezTo>
                      <a:pt x="137" y="47"/>
                      <a:pt x="151" y="22"/>
                      <a:pt x="155" y="15"/>
                    </a:cubicBezTo>
                    <a:cubicBezTo>
                      <a:pt x="155" y="15"/>
                      <a:pt x="155" y="15"/>
                      <a:pt x="155" y="15"/>
                    </a:cubicBezTo>
                    <a:cubicBezTo>
                      <a:pt x="157" y="11"/>
                      <a:pt x="161" y="4"/>
                      <a:pt x="177" y="4"/>
                    </a:cubicBezTo>
                    <a:cubicBezTo>
                      <a:pt x="177" y="4"/>
                      <a:pt x="177" y="4"/>
                      <a:pt x="177" y="4"/>
                    </a:cubicBezTo>
                    <a:cubicBezTo>
                      <a:pt x="194" y="4"/>
                      <a:pt x="196" y="8"/>
                      <a:pt x="201" y="16"/>
                    </a:cubicBezTo>
                    <a:cubicBezTo>
                      <a:pt x="218" y="42"/>
                      <a:pt x="218" y="42"/>
                      <a:pt x="218" y="42"/>
                    </a:cubicBezTo>
                    <a:cubicBezTo>
                      <a:pt x="220" y="45"/>
                      <a:pt x="220" y="49"/>
                      <a:pt x="219" y="52"/>
                    </a:cubicBezTo>
                    <a:close/>
                    <a:moveTo>
                      <a:pt x="198" y="43"/>
                    </a:moveTo>
                    <a:cubicBezTo>
                      <a:pt x="203" y="50"/>
                      <a:pt x="203" y="50"/>
                      <a:pt x="203" y="50"/>
                    </a:cubicBezTo>
                    <a:cubicBezTo>
                      <a:pt x="202" y="54"/>
                      <a:pt x="200" y="58"/>
                      <a:pt x="198" y="63"/>
                    </a:cubicBezTo>
                    <a:cubicBezTo>
                      <a:pt x="198" y="54"/>
                      <a:pt x="198" y="48"/>
                      <a:pt x="198"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3600"/>
              </a:p>
            </p:txBody>
          </p:sp>
        </p:grpSp>
      </p:grpSp>
      <p:sp>
        <p:nvSpPr>
          <p:cNvPr id="161" name="Content Placeholder 12">
            <a:extLst>
              <a:ext uri="{FF2B5EF4-FFF2-40B4-BE49-F238E27FC236}">
                <a16:creationId xmlns:a16="http://schemas.microsoft.com/office/drawing/2014/main" id="{6E62B0C9-C93F-9144-A35C-0B5F5C5BC71C}"/>
              </a:ext>
            </a:extLst>
          </p:cNvPr>
          <p:cNvSpPr txBox="1">
            <a:spLocks/>
          </p:cNvSpPr>
          <p:nvPr/>
        </p:nvSpPr>
        <p:spPr>
          <a:xfrm>
            <a:off x="6428575" y="3092407"/>
            <a:ext cx="3455488" cy="283410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r>
              <a:rPr lang="en-US" sz="2000" b="1">
                <a:latin typeface="Arial" panose="020B0604020202020204" pitchFamily="34" charset="0"/>
              </a:rPr>
              <a:t>Course instructor</a:t>
            </a:r>
            <a:br>
              <a:rPr lang="en-US" sz="2000">
                <a:latin typeface="Arial" panose="020B0604020202020204" pitchFamily="34" charset="0"/>
              </a:rPr>
            </a:br>
            <a:r>
              <a:rPr lang="en-US" sz="2000">
                <a:latin typeface="Arial" panose="020B0604020202020204" pitchFamily="34" charset="0"/>
              </a:rPr>
              <a:t>or experiential </a:t>
            </a:r>
            <a:br>
              <a:rPr lang="en-US" sz="2000">
                <a:latin typeface="Arial" panose="020B0604020202020204" pitchFamily="34" charset="0"/>
              </a:rPr>
            </a:br>
            <a:r>
              <a:rPr lang="en-US" sz="2000">
                <a:latin typeface="Arial" panose="020B0604020202020204" pitchFamily="34" charset="0"/>
              </a:rPr>
              <a:t>learning program </a:t>
            </a:r>
            <a:br>
              <a:rPr lang="en-US" sz="2000">
                <a:latin typeface="Arial" panose="020B0604020202020204" pitchFamily="34" charset="0"/>
              </a:rPr>
            </a:br>
            <a:r>
              <a:rPr lang="en-US" sz="2000">
                <a:latin typeface="Arial" panose="020B0604020202020204" pitchFamily="34" charset="0"/>
              </a:rPr>
              <a:t>coordinator</a:t>
            </a:r>
            <a:endParaRPr lang="en-US"/>
          </a:p>
        </p:txBody>
      </p:sp>
      <p:sp>
        <p:nvSpPr>
          <p:cNvPr id="162" name="Content Placeholder 12">
            <a:extLst>
              <a:ext uri="{FF2B5EF4-FFF2-40B4-BE49-F238E27FC236}">
                <a16:creationId xmlns:a16="http://schemas.microsoft.com/office/drawing/2014/main" id="{8E8001B6-6D17-6243-9FE6-2D40B4FB1D3A}"/>
              </a:ext>
            </a:extLst>
          </p:cNvPr>
          <p:cNvSpPr txBox="1">
            <a:spLocks/>
          </p:cNvSpPr>
          <p:nvPr/>
        </p:nvSpPr>
        <p:spPr>
          <a:xfrm>
            <a:off x="9520585" y="2551541"/>
            <a:ext cx="3455488" cy="283410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r>
              <a:rPr lang="en-US" sz="2000">
                <a:latin typeface="Arial" panose="020B0604020202020204" pitchFamily="34" charset="0"/>
              </a:rPr>
              <a:t>Supervisor </a:t>
            </a:r>
            <a:br>
              <a:rPr lang="en-US" sz="2000">
                <a:latin typeface="Arial" panose="020B0604020202020204" pitchFamily="34" charset="0"/>
              </a:rPr>
            </a:br>
            <a:r>
              <a:rPr lang="en-US" sz="2000">
                <a:latin typeface="Arial" panose="020B0604020202020204" pitchFamily="34" charset="0"/>
              </a:rPr>
              <a:t>at the </a:t>
            </a:r>
            <a:r>
              <a:rPr lang="en-US" sz="2000" b="1">
                <a:latin typeface="Arial" panose="020B0604020202020204" pitchFamily="34" charset="0"/>
              </a:rPr>
              <a:t>external</a:t>
            </a:r>
            <a:r>
              <a:rPr lang="en-US" sz="2000">
                <a:latin typeface="Arial" panose="020B0604020202020204" pitchFamily="34" charset="0"/>
              </a:rPr>
              <a:t> </a:t>
            </a:r>
            <a:br>
              <a:rPr lang="en-US" sz="2000">
                <a:latin typeface="Arial" panose="020B0604020202020204" pitchFamily="34" charset="0"/>
              </a:rPr>
            </a:br>
            <a:r>
              <a:rPr lang="en-US" sz="2000">
                <a:latin typeface="Arial" panose="020B0604020202020204" pitchFamily="34" charset="0"/>
              </a:rPr>
              <a:t>partner </a:t>
            </a:r>
            <a:br>
              <a:rPr lang="en-US" sz="2000">
                <a:latin typeface="Arial" panose="020B0604020202020204" pitchFamily="34" charset="0"/>
              </a:rPr>
            </a:br>
            <a:r>
              <a:rPr lang="en-US" sz="2000">
                <a:latin typeface="Arial" panose="020B0604020202020204" pitchFamily="34" charset="0"/>
              </a:rPr>
              <a:t>organization</a:t>
            </a:r>
          </a:p>
          <a:p>
            <a:endParaRPr lang="en-US"/>
          </a:p>
        </p:txBody>
      </p:sp>
    </p:spTree>
    <p:custDataLst>
      <p:tags r:id="rId1"/>
    </p:custDataLst>
    <p:extLst>
      <p:ext uri="{BB962C8B-B14F-4D97-AF65-F5344CB8AC3E}">
        <p14:creationId xmlns:p14="http://schemas.microsoft.com/office/powerpoint/2010/main" val="37975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3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UNIVERSITY OF TORONTO RESOURCES</a:t>
            </a:r>
          </a:p>
        </p:txBody>
      </p:sp>
      <p:sp>
        <p:nvSpPr>
          <p:cNvPr id="3" name="Content Placeholder 2">
            <a:extLst>
              <a:ext uri="{FF2B5EF4-FFF2-40B4-BE49-F238E27FC236}">
                <a16:creationId xmlns:a16="http://schemas.microsoft.com/office/drawing/2014/main" id="{E8BB005A-2485-EC40-9551-F06C40C09E5B}"/>
              </a:ext>
            </a:extLst>
          </p:cNvPr>
          <p:cNvSpPr>
            <a:spLocks noGrp="1"/>
          </p:cNvSpPr>
          <p:nvPr>
            <p:ph sz="half" idx="1"/>
          </p:nvPr>
        </p:nvSpPr>
        <p:spPr/>
        <p:txBody>
          <a:bodyPr/>
          <a:lstStyle/>
          <a:p>
            <a:r>
              <a:rPr lang="en-US">
                <a:latin typeface="Arial" charset="0"/>
                <a:ea typeface="Arial" charset="0"/>
                <a:cs typeface="Arial" charset="0"/>
              </a:rPr>
              <a:t>In addition to your course instructor, program coordinator and/or external supervisor, there are various resources at the University of Toronto to support and advise you as you undertake this experience.</a:t>
            </a:r>
            <a:endParaRPr lang="en-US"/>
          </a:p>
        </p:txBody>
      </p:sp>
      <p:graphicFrame>
        <p:nvGraphicFramePr>
          <p:cNvPr id="5" name="Diagram 4"/>
          <p:cNvGraphicFramePr/>
          <p:nvPr>
            <p:extLst>
              <p:ext uri="{D42A27DB-BD31-4B8C-83A1-F6EECF244321}">
                <p14:modId xmlns:p14="http://schemas.microsoft.com/office/powerpoint/2010/main" val="4209495483"/>
              </p:ext>
            </p:extLst>
          </p:nvPr>
        </p:nvGraphicFramePr>
        <p:xfrm>
          <a:off x="6089257" y="824719"/>
          <a:ext cx="5922463" cy="57637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AAA85EC4-5DC3-374C-8705-85E4E2C5D3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179961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5F2D-9B47-6848-BC3B-58376788364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9786F28-BAA5-8942-9F70-2D575A0528B6}"/>
              </a:ext>
            </a:extLst>
          </p:cNvPr>
          <p:cNvSpPr>
            <a:spLocks noGrp="1"/>
          </p:cNvSpPr>
          <p:nvPr>
            <p:ph idx="1"/>
          </p:nvPr>
        </p:nvSpPr>
        <p:spPr/>
        <p:txBody>
          <a:bodyPr/>
          <a:lstStyle/>
          <a:p>
            <a:r>
              <a:rPr lang="en-US"/>
              <a:t>Lewis, L. H. and Williams, C. J. (1994), Experiential Learning: Past and Present. New Directions for Adult and Continuing Education, 1994: 5-16. </a:t>
            </a:r>
          </a:p>
        </p:txBody>
      </p:sp>
      <p:pic>
        <p:nvPicPr>
          <p:cNvPr id="7" name="Picture 6">
            <a:extLst>
              <a:ext uri="{FF2B5EF4-FFF2-40B4-BE49-F238E27FC236}">
                <a16:creationId xmlns:a16="http://schemas.microsoft.com/office/drawing/2014/main" id="{B50A591D-696E-414C-9B48-DD25CA67B7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31442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1921" t="10064" r="28804" b="63579"/>
          <a:stretch/>
        </p:blipFill>
        <p:spPr>
          <a:xfrm>
            <a:off x="88491" y="-176981"/>
            <a:ext cx="12034684" cy="7034981"/>
          </a:xfrm>
          <a:prstGeom prst="rect">
            <a:avLst/>
          </a:prstGeom>
        </p:spPr>
      </p:pic>
      <p:sp>
        <p:nvSpPr>
          <p:cNvPr id="5" name="Rectangle 4"/>
          <p:cNvSpPr/>
          <p:nvPr/>
        </p:nvSpPr>
        <p:spPr>
          <a:xfrm>
            <a:off x="88491" y="-176981"/>
            <a:ext cx="12089222" cy="7034981"/>
          </a:xfrm>
          <a:prstGeom prst="rect">
            <a:avLst/>
          </a:prstGeom>
          <a:gradFill flip="none" rotWithShape="1">
            <a:gsLst>
              <a:gs pos="0">
                <a:schemeClr val="accent5">
                  <a:lumMod val="75000"/>
                </a:schemeClr>
              </a:gs>
              <a:gs pos="73000">
                <a:srgbClr val="424040">
                  <a:alpha val="92000"/>
                </a:srgbClr>
              </a:gs>
              <a:gs pos="37000">
                <a:schemeClr val="accent4">
                  <a:alpha val="9000"/>
                </a:schemeClr>
              </a:gs>
              <a:gs pos="19000">
                <a:schemeClr val="accent5">
                  <a:lumMod val="75000"/>
                  <a:alpha val="51000"/>
                </a:schemeClr>
              </a:gs>
              <a:gs pos="54000">
                <a:schemeClr val="bg2">
                  <a:lumMod val="25000"/>
                  <a:alpha val="43000"/>
                </a:schemeClr>
              </a:gs>
              <a:gs pos="100000">
                <a:schemeClr val="accent3">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4689" y="2699671"/>
            <a:ext cx="4010738" cy="1458659"/>
          </a:xfrm>
          <a:prstGeom prst="rect">
            <a:avLst/>
          </a:prstGeom>
        </p:spPr>
      </p:pic>
    </p:spTree>
    <p:custDataLst>
      <p:tags r:id="rId1"/>
    </p:custDataLst>
    <p:extLst>
      <p:ext uri="{BB962C8B-B14F-4D97-AF65-F5344CB8AC3E}">
        <p14:creationId xmlns:p14="http://schemas.microsoft.com/office/powerpoint/2010/main" val="238715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WHAT IS EXPERIENTIAL LEARNING?</a:t>
            </a:r>
          </a:p>
        </p:txBody>
      </p:sp>
      <p:sp>
        <p:nvSpPr>
          <p:cNvPr id="14" name="Content Placeholder 3"/>
          <p:cNvSpPr>
            <a:spLocks noGrp="1"/>
          </p:cNvSpPr>
          <p:nvPr>
            <p:ph sz="half" idx="1"/>
          </p:nvPr>
        </p:nvSpPr>
        <p:spPr/>
        <p:txBody>
          <a:bodyPr>
            <a:normAutofit/>
          </a:bodyPr>
          <a:lstStyle/>
          <a:p>
            <a:r>
              <a:rPr lang="en-US" sz="3600" b="1">
                <a:solidFill>
                  <a:schemeClr val="accent5">
                    <a:lumMod val="75000"/>
                  </a:schemeClr>
                </a:solidFill>
              </a:rPr>
              <a:t>“Learning from </a:t>
            </a:r>
            <a:br>
              <a:rPr lang="en-US" sz="3600" b="1">
                <a:solidFill>
                  <a:schemeClr val="accent5">
                    <a:lumMod val="75000"/>
                  </a:schemeClr>
                </a:solidFill>
              </a:rPr>
            </a:br>
            <a:r>
              <a:rPr lang="en-US" sz="3600" b="1">
                <a:solidFill>
                  <a:schemeClr val="accent5">
                    <a:lumMod val="75000"/>
                  </a:schemeClr>
                </a:solidFill>
              </a:rPr>
              <a:t>experience </a:t>
            </a:r>
            <a:br>
              <a:rPr lang="en-US" sz="3600" b="1">
                <a:solidFill>
                  <a:schemeClr val="accent5">
                    <a:lumMod val="75000"/>
                  </a:schemeClr>
                </a:solidFill>
              </a:rPr>
            </a:br>
            <a:r>
              <a:rPr lang="en-US" sz="3600" b="1">
                <a:solidFill>
                  <a:schemeClr val="accent5">
                    <a:lumMod val="75000"/>
                  </a:schemeClr>
                </a:solidFill>
              </a:rPr>
              <a:t>or learning </a:t>
            </a:r>
            <a:br>
              <a:rPr lang="en-US" sz="3600" b="1">
                <a:solidFill>
                  <a:schemeClr val="accent5">
                    <a:lumMod val="75000"/>
                  </a:schemeClr>
                </a:solidFill>
              </a:rPr>
            </a:br>
            <a:r>
              <a:rPr lang="en-US" sz="3600" b="1">
                <a:solidFill>
                  <a:schemeClr val="accent5">
                    <a:lumMod val="75000"/>
                  </a:schemeClr>
                </a:solidFill>
              </a:rPr>
              <a:t>by doing”</a:t>
            </a:r>
          </a:p>
        </p:txBody>
      </p:sp>
      <p:sp>
        <p:nvSpPr>
          <p:cNvPr id="15" name="Content Placeholder 14">
            <a:extLst>
              <a:ext uri="{FF2B5EF4-FFF2-40B4-BE49-F238E27FC236}">
                <a16:creationId xmlns:a16="http://schemas.microsoft.com/office/drawing/2014/main" id="{F3708213-53D2-384D-A995-FAC73CFEEFF6}"/>
              </a:ext>
            </a:extLst>
          </p:cNvPr>
          <p:cNvSpPr>
            <a:spLocks noGrp="1"/>
          </p:cNvSpPr>
          <p:nvPr>
            <p:ph sz="half" idx="15"/>
          </p:nvPr>
        </p:nvSpPr>
        <p:spPr/>
        <p:txBody>
          <a:bodyPr>
            <a:normAutofit/>
          </a:bodyPr>
          <a:lstStyle/>
          <a:p>
            <a:r>
              <a:rPr lang="en-US" sz="2800"/>
              <a:t>“</a:t>
            </a:r>
            <a:r>
              <a:rPr lang="en-US" sz="2800" b="1"/>
              <a:t>Experiential education</a:t>
            </a:r>
            <a:r>
              <a:rPr lang="en-US" sz="2800"/>
              <a:t> </a:t>
            </a:r>
            <a:br>
              <a:rPr lang="en-US" sz="2800"/>
            </a:br>
            <a:r>
              <a:rPr lang="en-US" sz="2800"/>
              <a:t>first immerses learners </a:t>
            </a:r>
            <a:br>
              <a:rPr lang="en-US" sz="2800"/>
            </a:br>
            <a:r>
              <a:rPr lang="en-US" sz="2800"/>
              <a:t>in an experience and then encourages reflection about the experience to develop new skills, new attitudes, or new ways of thinking (5).”</a:t>
            </a:r>
          </a:p>
          <a:p>
            <a:endParaRPr lang="en-US" sz="2800"/>
          </a:p>
        </p:txBody>
      </p:sp>
      <p:sp>
        <p:nvSpPr>
          <p:cNvPr id="8" name="Text Placeholder 7">
            <a:extLst>
              <a:ext uri="{FF2B5EF4-FFF2-40B4-BE49-F238E27FC236}">
                <a16:creationId xmlns:a16="http://schemas.microsoft.com/office/drawing/2014/main" id="{DCD49734-79F9-DE4C-916A-A5F4E2DF4B52}"/>
              </a:ext>
            </a:extLst>
          </p:cNvPr>
          <p:cNvSpPr>
            <a:spLocks noGrp="1"/>
          </p:cNvSpPr>
          <p:nvPr>
            <p:ph type="body" sz="quarter" idx="14"/>
          </p:nvPr>
        </p:nvSpPr>
        <p:spPr/>
        <p:txBody>
          <a:bodyPr vert="horz" lIns="91440" tIns="45720" rIns="91440" bIns="45720" rtlCol="0" anchor="t">
            <a:noAutofit/>
          </a:bodyPr>
          <a:lstStyle/>
          <a:p>
            <a:r>
              <a:rPr lang="en-US" sz="1200">
                <a:ea typeface="Verdana"/>
                <a:cs typeface="Arial"/>
              </a:rPr>
              <a:t>Lewis, L. H. and Williams, C. J. (1994), Experiential learning: Past and present. New Directions for Adult and Continuing Education. 5-16. </a:t>
            </a:r>
            <a:endParaRPr lang="en-US" sz="1200"/>
          </a:p>
          <a:p>
            <a:endParaRPr lang="en-US"/>
          </a:p>
        </p:txBody>
      </p:sp>
      <p:pic>
        <p:nvPicPr>
          <p:cNvPr id="7" name="Picture 6">
            <a:extLst>
              <a:ext uri="{FF2B5EF4-FFF2-40B4-BE49-F238E27FC236}">
                <a16:creationId xmlns:a16="http://schemas.microsoft.com/office/drawing/2014/main" id="{C01AB615-2A44-3348-93AE-44D932D7D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176283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NAVIGATING YOUR EXPERIENTIAL LEARNING ROLE</a:t>
            </a:r>
          </a:p>
        </p:txBody>
      </p:sp>
      <p:sp>
        <p:nvSpPr>
          <p:cNvPr id="14" name="Content Placeholder 3"/>
          <p:cNvSpPr>
            <a:spLocks noGrp="1"/>
          </p:cNvSpPr>
          <p:nvPr>
            <p:ph sz="half" idx="1"/>
          </p:nvPr>
        </p:nvSpPr>
        <p:spPr/>
        <p:txBody>
          <a:bodyPr/>
          <a:lstStyle/>
          <a:p>
            <a:r>
              <a:rPr lang="en-US"/>
              <a:t>When undertaking an experiential learning opportunity, you may encounter </a:t>
            </a:r>
            <a:r>
              <a:rPr lang="en-US" b="1"/>
              <a:t>unfamiliar situations</a:t>
            </a:r>
            <a:r>
              <a:rPr lang="en-US"/>
              <a:t>, </a:t>
            </a:r>
            <a:r>
              <a:rPr lang="en-US" b="1"/>
              <a:t>workplace environments </a:t>
            </a:r>
            <a:r>
              <a:rPr lang="en-US"/>
              <a:t>and </a:t>
            </a:r>
            <a:r>
              <a:rPr lang="en-US" b="1"/>
              <a:t>challenges</a:t>
            </a:r>
            <a:r>
              <a:rPr lang="en-US"/>
              <a:t>. </a:t>
            </a:r>
          </a:p>
          <a:p>
            <a:r>
              <a:rPr lang="en-US"/>
              <a:t>While it is impossible to predict what these new challenges might be, there are policies and resources that can help you navigate your </a:t>
            </a:r>
            <a:br>
              <a:rPr lang="en-US"/>
            </a:br>
            <a:r>
              <a:rPr lang="en-US"/>
              <a:t>new role.</a:t>
            </a:r>
          </a:p>
        </p:txBody>
      </p:sp>
      <p:pic>
        <p:nvPicPr>
          <p:cNvPr id="3" name="Picture 7" descr="A group of people standing in front of a mirror posing for the camera&#10;&#10;Description generated with high confidence">
            <a:extLst>
              <a:ext uri="{FF2B5EF4-FFF2-40B4-BE49-F238E27FC236}">
                <a16:creationId xmlns:a16="http://schemas.microsoft.com/office/drawing/2014/main" id="{813C4E8B-D592-41C7-B894-A2273703509D}"/>
              </a:ext>
            </a:extLst>
          </p:cNvPr>
          <p:cNvPicPr>
            <a:picLocks noGrp="1" noChangeAspect="1"/>
          </p:cNvPicPr>
          <p:nvPr>
            <p:ph sz="half" idx="15"/>
          </p:nvPr>
        </p:nvPicPr>
        <p:blipFill>
          <a:blip r:embed="rId4"/>
          <a:stretch>
            <a:fillRect/>
          </a:stretch>
        </p:blipFill>
        <p:spPr>
          <a:xfrm>
            <a:off x="6102743" y="1359644"/>
            <a:ext cx="5080000" cy="3382433"/>
          </a:xfrm>
          <a:prstGeom prst="rect">
            <a:avLst/>
          </a:prstGeom>
        </p:spPr>
      </p:pic>
      <p:pic>
        <p:nvPicPr>
          <p:cNvPr id="7" name="Picture 6">
            <a:extLst>
              <a:ext uri="{FF2B5EF4-FFF2-40B4-BE49-F238E27FC236}">
                <a16:creationId xmlns:a16="http://schemas.microsoft.com/office/drawing/2014/main" id="{87B82DA2-3690-3F40-93A2-5B81139DA9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0508" y="10758"/>
            <a:ext cx="828338" cy="828338"/>
          </a:xfrm>
          <a:prstGeom prst="rect">
            <a:avLst/>
          </a:prstGeom>
        </p:spPr>
      </p:pic>
    </p:spTree>
    <p:custDataLst>
      <p:tags r:id="rId1"/>
    </p:custDataLst>
    <p:extLst>
      <p:ext uri="{BB962C8B-B14F-4D97-AF65-F5344CB8AC3E}">
        <p14:creationId xmlns:p14="http://schemas.microsoft.com/office/powerpoint/2010/main" val="696659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QUESTIONS ABOUT ROLES AND RESPONSIBILITIES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0527" y="59173"/>
            <a:ext cx="787584" cy="780223"/>
          </a:xfrm>
          <a:prstGeom prst="rect">
            <a:avLst/>
          </a:prstGeom>
        </p:spPr>
      </p:pic>
      <p:pic>
        <p:nvPicPr>
          <p:cNvPr id="6" name="Online Media 5" title="Questions About Roles and Responsibilities">
            <a:hlinkClick r:id="" action="ppaction://media"/>
            <a:extLst>
              <a:ext uri="{FF2B5EF4-FFF2-40B4-BE49-F238E27FC236}">
                <a16:creationId xmlns:a16="http://schemas.microsoft.com/office/drawing/2014/main" id="{B57E03EB-7FE9-4656-B456-2F340D21A57C}"/>
              </a:ext>
            </a:extLst>
          </p:cNvPr>
          <p:cNvPicPr>
            <a:picLocks noRot="1" noChangeAspect="1"/>
          </p:cNvPicPr>
          <p:nvPr>
            <a:videoFile r:link="rId2"/>
          </p:nvPr>
        </p:nvPicPr>
        <p:blipFill>
          <a:blip r:embed="rId6"/>
          <a:stretch>
            <a:fillRect/>
          </a:stretch>
        </p:blipFill>
        <p:spPr>
          <a:xfrm>
            <a:off x="2479854" y="1600200"/>
            <a:ext cx="7257691" cy="4082451"/>
          </a:xfrm>
          <a:prstGeom prst="rect">
            <a:avLst/>
          </a:prstGeom>
        </p:spPr>
      </p:pic>
    </p:spTree>
    <p:custDataLst>
      <p:tags r:id="rId1"/>
    </p:custDataLst>
    <p:extLst>
      <p:ext uri="{BB962C8B-B14F-4D97-AF65-F5344CB8AC3E}">
        <p14:creationId xmlns:p14="http://schemas.microsoft.com/office/powerpoint/2010/main" val="247000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QUESTIONS TO CONSIDER</a:t>
            </a:r>
          </a:p>
        </p:txBody>
      </p:sp>
      <p:pic>
        <p:nvPicPr>
          <p:cNvPr id="13" name="Picture 12">
            <a:extLst>
              <a:ext uri="{FF2B5EF4-FFF2-40B4-BE49-F238E27FC236}">
                <a16:creationId xmlns:a16="http://schemas.microsoft.com/office/drawing/2014/main" id="{E882BA58-E80E-984D-ADC6-7E46F511FA22}"/>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1379510" y="123436"/>
            <a:ext cx="649617" cy="649617"/>
          </a:xfrm>
          <a:prstGeom prst="rect">
            <a:avLst/>
          </a:prstGeom>
        </p:spPr>
      </p:pic>
      <p:sp>
        <p:nvSpPr>
          <p:cNvPr id="6" name="Rectangle 5"/>
          <p:cNvSpPr/>
          <p:nvPr/>
        </p:nvSpPr>
        <p:spPr>
          <a:xfrm>
            <a:off x="274523" y="1786336"/>
            <a:ext cx="2688300" cy="1800796"/>
          </a:xfrm>
          <a:prstGeom prst="rect">
            <a:avLst/>
          </a:prstGeom>
        </p:spPr>
        <p:txBody>
          <a:bodyPr anchor="t"/>
          <a:lstStyle/>
          <a:p>
            <a:pPr marL="0" lvl="0" indent="0" algn="ctr" defTabSz="800100">
              <a:lnSpc>
                <a:spcPct val="90000"/>
              </a:lnSpc>
              <a:spcBef>
                <a:spcPct val="0"/>
              </a:spcBef>
              <a:spcAft>
                <a:spcPct val="35000"/>
              </a:spcAft>
            </a:pPr>
            <a:r>
              <a:rPr lang="en-US" sz="2400" b="1" kern="1200">
                <a:solidFill>
                  <a:schemeClr val="accent6">
                    <a:lumMod val="50000"/>
                  </a:schemeClr>
                </a:solidFill>
                <a:cs typeface="Arial"/>
              </a:rPr>
              <a:t>What new responsibilities will you have in this role?</a:t>
            </a:r>
          </a:p>
        </p:txBody>
      </p:sp>
      <p:sp>
        <p:nvSpPr>
          <p:cNvPr id="12" name="Rectangle 11"/>
          <p:cNvSpPr/>
          <p:nvPr/>
        </p:nvSpPr>
        <p:spPr>
          <a:xfrm>
            <a:off x="3082862" y="1786336"/>
            <a:ext cx="2688300" cy="1800796"/>
          </a:xfrm>
          <a:prstGeom prst="rect">
            <a:avLst/>
          </a:prstGeom>
        </p:spPr>
        <p:txBody>
          <a:bodyPr anchor="t"/>
          <a:lstStyle/>
          <a:p>
            <a:pPr algn="ctr" defTabSz="800100">
              <a:lnSpc>
                <a:spcPct val="90000"/>
              </a:lnSpc>
              <a:spcBef>
                <a:spcPct val="0"/>
              </a:spcBef>
              <a:spcAft>
                <a:spcPct val="35000"/>
              </a:spcAft>
            </a:pPr>
            <a:r>
              <a:rPr lang="en-US" sz="2400" b="1" kern="1200">
                <a:solidFill>
                  <a:schemeClr val="accent1">
                    <a:lumMod val="75000"/>
                  </a:schemeClr>
                </a:solidFill>
                <a:cs typeface="Arial"/>
              </a:rPr>
              <a:t>What policies and guidelines will apply </a:t>
            </a:r>
            <a:r>
              <a:rPr lang="en-US" sz="2400" b="1">
                <a:solidFill>
                  <a:schemeClr val="accent1">
                    <a:lumMod val="75000"/>
                  </a:schemeClr>
                </a:solidFill>
                <a:cs typeface="Arial"/>
              </a:rPr>
              <a:t>to</a:t>
            </a:r>
            <a:r>
              <a:rPr lang="en-US" sz="2400" b="1" kern="1200">
                <a:solidFill>
                  <a:schemeClr val="accent1">
                    <a:lumMod val="75000"/>
                  </a:schemeClr>
                </a:solidFill>
                <a:cs typeface="Arial"/>
              </a:rPr>
              <a:t> </a:t>
            </a:r>
            <a:br>
              <a:rPr lang="en-US" sz="2400" b="1">
                <a:solidFill>
                  <a:schemeClr val="accent1">
                    <a:lumMod val="75000"/>
                  </a:schemeClr>
                </a:solidFill>
                <a:cs typeface="Arial"/>
              </a:rPr>
            </a:br>
            <a:r>
              <a:rPr lang="en-US" sz="2400" b="1" kern="1200">
                <a:solidFill>
                  <a:schemeClr val="accent1">
                    <a:lumMod val="75000"/>
                  </a:schemeClr>
                </a:solidFill>
                <a:cs typeface="Arial"/>
              </a:rPr>
              <a:t>this work?</a:t>
            </a:r>
            <a:endParaRPr lang="en-US">
              <a:solidFill>
                <a:schemeClr val="accent1">
                  <a:lumMod val="75000"/>
                </a:schemeClr>
              </a:solidFill>
              <a:cs typeface="Arial"/>
            </a:endParaRPr>
          </a:p>
        </p:txBody>
      </p:sp>
      <p:sp>
        <p:nvSpPr>
          <p:cNvPr id="14" name="Rectangle 13"/>
          <p:cNvSpPr/>
          <p:nvPr/>
        </p:nvSpPr>
        <p:spPr>
          <a:xfrm>
            <a:off x="5891201" y="1786336"/>
            <a:ext cx="3062111" cy="1800796"/>
          </a:xfrm>
          <a:prstGeom prst="rect">
            <a:avLst/>
          </a:prstGeom>
        </p:spPr>
        <p:txBody>
          <a:bodyPr anchor="t"/>
          <a:lstStyle/>
          <a:p>
            <a:pPr algn="ctr"/>
            <a:r>
              <a:rPr lang="en-US" sz="2400" b="1">
                <a:solidFill>
                  <a:schemeClr val="accent5">
                    <a:lumMod val="75000"/>
                  </a:schemeClr>
                </a:solidFill>
                <a:cs typeface="Arial"/>
              </a:rPr>
              <a:t>How can </a:t>
            </a:r>
            <a:br>
              <a:rPr lang="en-US" sz="2400" b="1">
                <a:solidFill>
                  <a:schemeClr val="accent5">
                    <a:lumMod val="75000"/>
                  </a:schemeClr>
                </a:solidFill>
                <a:cs typeface="Arial"/>
              </a:rPr>
            </a:br>
            <a:r>
              <a:rPr lang="en-US" sz="2400" b="1">
                <a:solidFill>
                  <a:schemeClr val="accent5">
                    <a:lumMod val="75000"/>
                  </a:schemeClr>
                </a:solidFill>
                <a:cs typeface="Arial"/>
              </a:rPr>
              <a:t>you advocate </a:t>
            </a:r>
            <a:br>
              <a:rPr lang="en-US" sz="2400" b="1">
                <a:solidFill>
                  <a:schemeClr val="accent5">
                    <a:lumMod val="75000"/>
                  </a:schemeClr>
                </a:solidFill>
                <a:cs typeface="Arial"/>
              </a:rPr>
            </a:br>
            <a:r>
              <a:rPr lang="en-US" sz="2400" b="1">
                <a:solidFill>
                  <a:schemeClr val="accent5">
                    <a:lumMod val="75000"/>
                  </a:schemeClr>
                </a:solidFill>
                <a:cs typeface="Arial"/>
              </a:rPr>
              <a:t>for required accommodations</a:t>
            </a:r>
            <a:r>
              <a:rPr lang="en-US" sz="2400" b="1">
                <a:solidFill>
                  <a:schemeClr val="accent5">
                    <a:lumMod val="75000"/>
                  </a:schemeClr>
                </a:solidFill>
              </a:rPr>
              <a:t>? </a:t>
            </a:r>
            <a:endParaRPr lang="en-US" sz="2400" b="1">
              <a:solidFill>
                <a:schemeClr val="accent5">
                  <a:lumMod val="75000"/>
                </a:schemeClr>
              </a:solidFill>
              <a:cs typeface="Arial"/>
            </a:endParaRPr>
          </a:p>
        </p:txBody>
      </p:sp>
      <p:sp>
        <p:nvSpPr>
          <p:cNvPr id="15" name="Rectangle 14"/>
          <p:cNvSpPr/>
          <p:nvPr/>
        </p:nvSpPr>
        <p:spPr>
          <a:xfrm>
            <a:off x="9073350" y="1786336"/>
            <a:ext cx="2688300" cy="1800796"/>
          </a:xfrm>
          <a:prstGeom prst="rect">
            <a:avLst/>
          </a:prstGeom>
        </p:spPr>
        <p:txBody>
          <a:bodyPr anchor="t"/>
          <a:lstStyle/>
          <a:p>
            <a:pPr algn="ctr" defTabSz="800100">
              <a:lnSpc>
                <a:spcPct val="90000"/>
              </a:lnSpc>
              <a:spcBef>
                <a:spcPct val="0"/>
              </a:spcBef>
              <a:spcAft>
                <a:spcPct val="35000"/>
              </a:spcAft>
            </a:pPr>
            <a:r>
              <a:rPr lang="en-US" sz="2400" b="1" kern="1200">
                <a:solidFill>
                  <a:schemeClr val="accent6">
                    <a:lumMod val="75000"/>
                  </a:schemeClr>
                </a:solidFill>
                <a:cs typeface="Arial"/>
              </a:rPr>
              <a:t>How can you find answers </a:t>
            </a:r>
            <a:br>
              <a:rPr lang="en-US" sz="2400" b="1">
                <a:solidFill>
                  <a:schemeClr val="accent6">
                    <a:lumMod val="75000"/>
                  </a:schemeClr>
                </a:solidFill>
                <a:cs typeface="Arial"/>
              </a:rPr>
            </a:br>
            <a:r>
              <a:rPr lang="en-US" sz="2400" b="1" kern="1200">
                <a:solidFill>
                  <a:schemeClr val="accent6">
                    <a:lumMod val="75000"/>
                  </a:schemeClr>
                </a:solidFill>
                <a:cs typeface="Arial"/>
              </a:rPr>
              <a:t>to your questions?</a:t>
            </a:r>
          </a:p>
        </p:txBody>
      </p:sp>
    </p:spTree>
    <p:custDataLst>
      <p:tags r:id="rId1"/>
    </p:custDataLst>
    <p:extLst>
      <p:ext uri="{BB962C8B-B14F-4D97-AF65-F5344CB8AC3E}">
        <p14:creationId xmlns:p14="http://schemas.microsoft.com/office/powerpoint/2010/main" val="1755280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49E033C9-2D3D-4C4F-908D-D78A824E55AB}"/>
              </a:ext>
            </a:extLst>
          </p:cNvPr>
          <p:cNvPicPr>
            <a:picLocks noChangeAspect="1"/>
          </p:cNvPicPr>
          <p:nvPr/>
        </p:nvPicPr>
        <p:blipFill rotWithShape="1">
          <a:blip r:embed="rId4">
            <a:extLst>
              <a:ext uri="{28A0092B-C50C-407E-A947-70E740481C1C}">
                <a14:useLocalDpi xmlns:a14="http://schemas.microsoft.com/office/drawing/2010/main" val="0"/>
              </a:ext>
            </a:extLst>
          </a:blip>
          <a:srcRect t="21554" b="3328"/>
          <a:stretch/>
        </p:blipFill>
        <p:spPr>
          <a:xfrm>
            <a:off x="0" y="1"/>
            <a:ext cx="12224299" cy="6990734"/>
          </a:xfrm>
          <a:prstGeom prst="rect">
            <a:avLst/>
          </a:prstGeom>
        </p:spPr>
      </p:pic>
      <p:sp>
        <p:nvSpPr>
          <p:cNvPr id="12" name="Rectangle 11"/>
          <p:cNvSpPr/>
          <p:nvPr/>
        </p:nvSpPr>
        <p:spPr>
          <a:xfrm>
            <a:off x="0" y="-58994"/>
            <a:ext cx="12177713" cy="6916994"/>
          </a:xfrm>
          <a:prstGeom prst="rect">
            <a:avLst/>
          </a:prstGeom>
          <a:gradFill flip="none" rotWithShape="1">
            <a:gsLst>
              <a:gs pos="0">
                <a:schemeClr val="accent5">
                  <a:lumMod val="75000"/>
                </a:schemeClr>
              </a:gs>
              <a:gs pos="73000">
                <a:srgbClr val="424040">
                  <a:alpha val="92000"/>
                </a:srgbClr>
              </a:gs>
              <a:gs pos="37000">
                <a:schemeClr val="accent4">
                  <a:alpha val="9000"/>
                </a:schemeClr>
              </a:gs>
              <a:gs pos="19000">
                <a:schemeClr val="accent5">
                  <a:lumMod val="75000"/>
                  <a:alpha val="51000"/>
                </a:schemeClr>
              </a:gs>
              <a:gs pos="54000">
                <a:schemeClr val="bg2">
                  <a:lumMod val="25000"/>
                  <a:alpha val="43000"/>
                </a:schemeClr>
              </a:gs>
              <a:gs pos="100000">
                <a:schemeClr val="accent3">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p:cNvSpPr>
            <a:spLocks noGrp="1"/>
          </p:cNvSpPr>
          <p:nvPr>
            <p:ph type="title"/>
          </p:nvPr>
        </p:nvSpPr>
        <p:spPr/>
        <p:txBody>
          <a:bodyPr/>
          <a:lstStyle/>
          <a:p>
            <a:r>
              <a:rPr lang="en-US"/>
              <a:t>What do I need to know about </a:t>
            </a:r>
            <a:br>
              <a:rPr lang="en-US"/>
            </a:br>
            <a:r>
              <a:rPr lang="en-US"/>
              <a:t>my organization and my role?</a:t>
            </a:r>
            <a:endParaRPr lang="en-CA"/>
          </a:p>
        </p:txBody>
      </p:sp>
    </p:spTree>
    <p:custDataLst>
      <p:tags r:id="rId1"/>
    </p:custDataLst>
    <p:extLst>
      <p:ext uri="{BB962C8B-B14F-4D97-AF65-F5344CB8AC3E}">
        <p14:creationId xmlns:p14="http://schemas.microsoft.com/office/powerpoint/2010/main" val="3760678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1AFCB-ED5C-3145-A56A-906F792DCE9D}"/>
              </a:ext>
            </a:extLst>
          </p:cNvPr>
          <p:cNvGrpSpPr/>
          <p:nvPr/>
        </p:nvGrpSpPr>
        <p:grpSpPr>
          <a:xfrm>
            <a:off x="6108700" y="1065626"/>
            <a:ext cx="5856288" cy="5289066"/>
            <a:chOff x="6108700" y="1065626"/>
            <a:chExt cx="5856288" cy="5289066"/>
          </a:xfrm>
        </p:grpSpPr>
        <p:sp>
          <p:nvSpPr>
            <p:cNvPr id="8" name="Rectangle 7">
              <a:extLst>
                <a:ext uri="{FF2B5EF4-FFF2-40B4-BE49-F238E27FC236}">
                  <a16:creationId xmlns:a16="http://schemas.microsoft.com/office/drawing/2014/main" id="{11939F35-F302-D84A-8749-53BFB9015992}"/>
                </a:ext>
              </a:extLst>
            </p:cNvPr>
            <p:cNvSpPr/>
            <p:nvPr/>
          </p:nvSpPr>
          <p:spPr>
            <a:xfrm>
              <a:off x="6108700" y="1065626"/>
              <a:ext cx="5856288" cy="52890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9" name="Group 4">
              <a:extLst>
                <a:ext uri="{FF2B5EF4-FFF2-40B4-BE49-F238E27FC236}">
                  <a16:creationId xmlns:a16="http://schemas.microsoft.com/office/drawing/2014/main" id="{BE1FDCEA-C153-F248-8CBB-24F8AA65536C}"/>
                </a:ext>
              </a:extLst>
            </p:cNvPr>
            <p:cNvGrpSpPr>
              <a:grpSpLocks noChangeAspect="1"/>
            </p:cNvGrpSpPr>
            <p:nvPr/>
          </p:nvGrpSpPr>
          <p:grpSpPr bwMode="auto">
            <a:xfrm>
              <a:off x="6343400" y="1187229"/>
              <a:ext cx="330296" cy="537692"/>
              <a:chOff x="820" y="1044"/>
              <a:chExt cx="344" cy="560"/>
            </a:xfrm>
            <a:solidFill>
              <a:schemeClr val="accent1"/>
            </a:solidFill>
          </p:grpSpPr>
          <p:sp>
            <p:nvSpPr>
              <p:cNvPr id="11" name="Freeform 5">
                <a:extLst>
                  <a:ext uri="{FF2B5EF4-FFF2-40B4-BE49-F238E27FC236}">
                    <a16:creationId xmlns:a16="http://schemas.microsoft.com/office/drawing/2014/main" id="{9FFA6189-4713-6E4B-9FE8-592FBAEFCB7B}"/>
                  </a:ext>
                </a:extLst>
              </p:cNvPr>
              <p:cNvSpPr>
                <a:spLocks noEditPoints="1"/>
              </p:cNvSpPr>
              <p:nvPr/>
            </p:nvSpPr>
            <p:spPr bwMode="auto">
              <a:xfrm>
                <a:off x="910" y="1487"/>
                <a:ext cx="164" cy="50"/>
              </a:xfrm>
              <a:custGeom>
                <a:avLst/>
                <a:gdLst>
                  <a:gd name="T0" fmla="*/ 185 w 219"/>
                  <a:gd name="T1" fmla="*/ 67 h 67"/>
                  <a:gd name="T2" fmla="*/ 34 w 219"/>
                  <a:gd name="T3" fmla="*/ 67 h 67"/>
                  <a:gd name="T4" fmla="*/ 0 w 219"/>
                  <a:gd name="T5" fmla="*/ 33 h 67"/>
                  <a:gd name="T6" fmla="*/ 34 w 219"/>
                  <a:gd name="T7" fmla="*/ 0 h 67"/>
                  <a:gd name="T8" fmla="*/ 185 w 219"/>
                  <a:gd name="T9" fmla="*/ 0 h 67"/>
                  <a:gd name="T10" fmla="*/ 219 w 219"/>
                  <a:gd name="T11" fmla="*/ 33 h 67"/>
                  <a:gd name="T12" fmla="*/ 185 w 219"/>
                  <a:gd name="T13" fmla="*/ 67 h 67"/>
                  <a:gd name="T14" fmla="*/ 34 w 219"/>
                  <a:gd name="T15" fmla="*/ 14 h 67"/>
                  <a:gd name="T16" fmla="*/ 14 w 219"/>
                  <a:gd name="T17" fmla="*/ 33 h 67"/>
                  <a:gd name="T18" fmla="*/ 34 w 219"/>
                  <a:gd name="T19" fmla="*/ 53 h 67"/>
                  <a:gd name="T20" fmla="*/ 185 w 219"/>
                  <a:gd name="T21" fmla="*/ 53 h 67"/>
                  <a:gd name="T22" fmla="*/ 205 w 219"/>
                  <a:gd name="T23" fmla="*/ 33 h 67"/>
                  <a:gd name="T24" fmla="*/ 185 w 219"/>
                  <a:gd name="T25" fmla="*/ 14 h 67"/>
                  <a:gd name="T26" fmla="*/ 34 w 219"/>
                  <a:gd name="T27"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7">
                    <a:moveTo>
                      <a:pt x="185" y="67"/>
                    </a:moveTo>
                    <a:cubicBezTo>
                      <a:pt x="34" y="67"/>
                      <a:pt x="34" y="67"/>
                      <a:pt x="34" y="67"/>
                    </a:cubicBezTo>
                    <a:cubicBezTo>
                      <a:pt x="16" y="67"/>
                      <a:pt x="0" y="52"/>
                      <a:pt x="0" y="33"/>
                    </a:cubicBezTo>
                    <a:cubicBezTo>
                      <a:pt x="0" y="15"/>
                      <a:pt x="16" y="0"/>
                      <a:pt x="34" y="0"/>
                    </a:cubicBezTo>
                    <a:cubicBezTo>
                      <a:pt x="185" y="0"/>
                      <a:pt x="185" y="0"/>
                      <a:pt x="185" y="0"/>
                    </a:cubicBezTo>
                    <a:cubicBezTo>
                      <a:pt x="203" y="0"/>
                      <a:pt x="219" y="15"/>
                      <a:pt x="219" y="33"/>
                    </a:cubicBezTo>
                    <a:cubicBezTo>
                      <a:pt x="219" y="52"/>
                      <a:pt x="203" y="67"/>
                      <a:pt x="185" y="67"/>
                    </a:cubicBezTo>
                    <a:close/>
                    <a:moveTo>
                      <a:pt x="34" y="14"/>
                    </a:moveTo>
                    <a:cubicBezTo>
                      <a:pt x="23" y="14"/>
                      <a:pt x="14" y="23"/>
                      <a:pt x="14" y="33"/>
                    </a:cubicBezTo>
                    <a:cubicBezTo>
                      <a:pt x="14" y="44"/>
                      <a:pt x="23" y="53"/>
                      <a:pt x="34" y="53"/>
                    </a:cubicBezTo>
                    <a:cubicBezTo>
                      <a:pt x="185" y="53"/>
                      <a:pt x="185" y="53"/>
                      <a:pt x="185" y="53"/>
                    </a:cubicBezTo>
                    <a:cubicBezTo>
                      <a:pt x="196" y="53"/>
                      <a:pt x="205" y="44"/>
                      <a:pt x="205" y="33"/>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2" name="Freeform 6">
                <a:extLst>
                  <a:ext uri="{FF2B5EF4-FFF2-40B4-BE49-F238E27FC236}">
                    <a16:creationId xmlns:a16="http://schemas.microsoft.com/office/drawing/2014/main" id="{454FA680-D57D-764E-BE9D-89F157E93C04}"/>
                  </a:ext>
                </a:extLst>
              </p:cNvPr>
              <p:cNvSpPr>
                <a:spLocks noEditPoints="1"/>
              </p:cNvSpPr>
              <p:nvPr/>
            </p:nvSpPr>
            <p:spPr bwMode="auto">
              <a:xfrm>
                <a:off x="910" y="152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3"/>
                      <a:pt x="0" y="34"/>
                    </a:cubicBezTo>
                    <a:cubicBezTo>
                      <a:pt x="0" y="15"/>
                      <a:pt x="16" y="0"/>
                      <a:pt x="34" y="0"/>
                    </a:cubicBezTo>
                    <a:cubicBezTo>
                      <a:pt x="185" y="0"/>
                      <a:pt x="185" y="0"/>
                      <a:pt x="185" y="0"/>
                    </a:cubicBezTo>
                    <a:cubicBezTo>
                      <a:pt x="203" y="0"/>
                      <a:pt x="219" y="15"/>
                      <a:pt x="219" y="34"/>
                    </a:cubicBezTo>
                    <a:cubicBezTo>
                      <a:pt x="219" y="53"/>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6" name="Freeform 7">
                <a:extLst>
                  <a:ext uri="{FF2B5EF4-FFF2-40B4-BE49-F238E27FC236}">
                    <a16:creationId xmlns:a16="http://schemas.microsoft.com/office/drawing/2014/main" id="{4211AAE3-820E-5447-95ED-C257C3FFF700}"/>
                  </a:ext>
                </a:extLst>
              </p:cNvPr>
              <p:cNvSpPr>
                <a:spLocks/>
              </p:cNvSpPr>
              <p:nvPr/>
            </p:nvSpPr>
            <p:spPr bwMode="auto">
              <a:xfrm>
                <a:off x="938" y="1567"/>
                <a:ext cx="108" cy="37"/>
              </a:xfrm>
              <a:custGeom>
                <a:avLst/>
                <a:gdLst>
                  <a:gd name="T0" fmla="*/ 72 w 145"/>
                  <a:gd name="T1" fmla="*/ 49 h 49"/>
                  <a:gd name="T2" fmla="*/ 0 w 145"/>
                  <a:gd name="T3" fmla="*/ 7 h 49"/>
                  <a:gd name="T4" fmla="*/ 7 w 145"/>
                  <a:gd name="T5" fmla="*/ 0 h 49"/>
                  <a:gd name="T6" fmla="*/ 14 w 145"/>
                  <a:gd name="T7" fmla="*/ 7 h 49"/>
                  <a:gd name="T8" fmla="*/ 72 w 145"/>
                  <a:gd name="T9" fmla="*/ 35 h 49"/>
                  <a:gd name="T10" fmla="*/ 131 w 145"/>
                  <a:gd name="T11" fmla="*/ 7 h 49"/>
                  <a:gd name="T12" fmla="*/ 138 w 145"/>
                  <a:gd name="T13" fmla="*/ 0 h 49"/>
                  <a:gd name="T14" fmla="*/ 145 w 145"/>
                  <a:gd name="T15" fmla="*/ 7 h 49"/>
                  <a:gd name="T16" fmla="*/ 72 w 14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49">
                    <a:moveTo>
                      <a:pt x="72" y="49"/>
                    </a:moveTo>
                    <a:cubicBezTo>
                      <a:pt x="32" y="49"/>
                      <a:pt x="0" y="30"/>
                      <a:pt x="0" y="7"/>
                    </a:cubicBezTo>
                    <a:cubicBezTo>
                      <a:pt x="0" y="3"/>
                      <a:pt x="3" y="0"/>
                      <a:pt x="7" y="0"/>
                    </a:cubicBezTo>
                    <a:cubicBezTo>
                      <a:pt x="11" y="0"/>
                      <a:pt x="14" y="3"/>
                      <a:pt x="14" y="7"/>
                    </a:cubicBezTo>
                    <a:cubicBezTo>
                      <a:pt x="14" y="20"/>
                      <a:pt x="38" y="35"/>
                      <a:pt x="72" y="35"/>
                    </a:cubicBezTo>
                    <a:cubicBezTo>
                      <a:pt x="107" y="35"/>
                      <a:pt x="131" y="20"/>
                      <a:pt x="131" y="7"/>
                    </a:cubicBezTo>
                    <a:cubicBezTo>
                      <a:pt x="131" y="3"/>
                      <a:pt x="135" y="0"/>
                      <a:pt x="138" y="0"/>
                    </a:cubicBezTo>
                    <a:cubicBezTo>
                      <a:pt x="142" y="0"/>
                      <a:pt x="145" y="3"/>
                      <a:pt x="145" y="7"/>
                    </a:cubicBezTo>
                    <a:cubicBezTo>
                      <a:pt x="145" y="30"/>
                      <a:pt x="113" y="49"/>
                      <a:pt x="72"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7" name="Freeform 8">
                <a:extLst>
                  <a:ext uri="{FF2B5EF4-FFF2-40B4-BE49-F238E27FC236}">
                    <a16:creationId xmlns:a16="http://schemas.microsoft.com/office/drawing/2014/main" id="{6825CBC6-C737-C24E-AF26-2A6CC271AB42}"/>
                  </a:ext>
                </a:extLst>
              </p:cNvPr>
              <p:cNvSpPr>
                <a:spLocks noEditPoints="1"/>
              </p:cNvSpPr>
              <p:nvPr/>
            </p:nvSpPr>
            <p:spPr bwMode="auto">
              <a:xfrm>
                <a:off x="820" y="1044"/>
                <a:ext cx="344" cy="413"/>
              </a:xfrm>
              <a:custGeom>
                <a:avLst/>
                <a:gdLst>
                  <a:gd name="T0" fmla="*/ 303 w 461"/>
                  <a:gd name="T1" fmla="*/ 554 h 554"/>
                  <a:gd name="T2" fmla="*/ 158 w 461"/>
                  <a:gd name="T3" fmla="*/ 554 h 554"/>
                  <a:gd name="T4" fmla="*/ 95 w 461"/>
                  <a:gd name="T5" fmla="*/ 491 h 554"/>
                  <a:gd name="T6" fmla="*/ 95 w 461"/>
                  <a:gd name="T7" fmla="*/ 448 h 554"/>
                  <a:gd name="T8" fmla="*/ 65 w 461"/>
                  <a:gd name="T9" fmla="*/ 391 h 554"/>
                  <a:gd name="T10" fmla="*/ 0 w 461"/>
                  <a:gd name="T11" fmla="*/ 231 h 554"/>
                  <a:gd name="T12" fmla="*/ 231 w 461"/>
                  <a:gd name="T13" fmla="*/ 0 h 554"/>
                  <a:gd name="T14" fmla="*/ 461 w 461"/>
                  <a:gd name="T15" fmla="*/ 231 h 554"/>
                  <a:gd name="T16" fmla="*/ 396 w 461"/>
                  <a:gd name="T17" fmla="*/ 391 h 554"/>
                  <a:gd name="T18" fmla="*/ 366 w 461"/>
                  <a:gd name="T19" fmla="*/ 448 h 554"/>
                  <a:gd name="T20" fmla="*/ 366 w 461"/>
                  <a:gd name="T21" fmla="*/ 491 h 554"/>
                  <a:gd name="T22" fmla="*/ 303 w 461"/>
                  <a:gd name="T23" fmla="*/ 554 h 554"/>
                  <a:gd name="T24" fmla="*/ 231 w 461"/>
                  <a:gd name="T25" fmla="*/ 14 h 554"/>
                  <a:gd name="T26" fmla="*/ 14 w 461"/>
                  <a:gd name="T27" fmla="*/ 231 h 554"/>
                  <a:gd name="T28" fmla="*/ 75 w 461"/>
                  <a:gd name="T29" fmla="*/ 381 h 554"/>
                  <a:gd name="T30" fmla="*/ 109 w 461"/>
                  <a:gd name="T31" fmla="*/ 448 h 554"/>
                  <a:gd name="T32" fmla="*/ 109 w 461"/>
                  <a:gd name="T33" fmla="*/ 491 h 554"/>
                  <a:gd name="T34" fmla="*/ 158 w 461"/>
                  <a:gd name="T35" fmla="*/ 540 h 554"/>
                  <a:gd name="T36" fmla="*/ 303 w 461"/>
                  <a:gd name="T37" fmla="*/ 540 h 554"/>
                  <a:gd name="T38" fmla="*/ 352 w 461"/>
                  <a:gd name="T39" fmla="*/ 491 h 554"/>
                  <a:gd name="T40" fmla="*/ 352 w 461"/>
                  <a:gd name="T41" fmla="*/ 448 h 554"/>
                  <a:gd name="T42" fmla="*/ 386 w 461"/>
                  <a:gd name="T43" fmla="*/ 381 h 554"/>
                  <a:gd name="T44" fmla="*/ 447 w 461"/>
                  <a:gd name="T45" fmla="*/ 231 h 554"/>
                  <a:gd name="T46" fmla="*/ 231 w 461"/>
                  <a:gd name="T47" fmla="*/ 1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1" h="554">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8" name="Freeform 9">
                <a:extLst>
                  <a:ext uri="{FF2B5EF4-FFF2-40B4-BE49-F238E27FC236}">
                    <a16:creationId xmlns:a16="http://schemas.microsoft.com/office/drawing/2014/main" id="{FFCFCFCC-25CD-D24A-965E-660949AB1CC0}"/>
                  </a:ext>
                </a:extLst>
              </p:cNvPr>
              <p:cNvSpPr>
                <a:spLocks noEditPoints="1"/>
              </p:cNvSpPr>
              <p:nvPr/>
            </p:nvSpPr>
            <p:spPr bwMode="auto">
              <a:xfrm>
                <a:off x="910" y="1447"/>
                <a:ext cx="164" cy="51"/>
              </a:xfrm>
              <a:custGeom>
                <a:avLst/>
                <a:gdLst>
                  <a:gd name="T0" fmla="*/ 185 w 219"/>
                  <a:gd name="T1" fmla="*/ 68 h 68"/>
                  <a:gd name="T2" fmla="*/ 34 w 219"/>
                  <a:gd name="T3" fmla="*/ 68 h 68"/>
                  <a:gd name="T4" fmla="*/ 0 w 219"/>
                  <a:gd name="T5" fmla="*/ 34 h 68"/>
                  <a:gd name="T6" fmla="*/ 34 w 219"/>
                  <a:gd name="T7" fmla="*/ 0 h 68"/>
                  <a:gd name="T8" fmla="*/ 185 w 219"/>
                  <a:gd name="T9" fmla="*/ 0 h 68"/>
                  <a:gd name="T10" fmla="*/ 219 w 219"/>
                  <a:gd name="T11" fmla="*/ 34 h 68"/>
                  <a:gd name="T12" fmla="*/ 185 w 219"/>
                  <a:gd name="T13" fmla="*/ 68 h 68"/>
                  <a:gd name="T14" fmla="*/ 34 w 219"/>
                  <a:gd name="T15" fmla="*/ 14 h 68"/>
                  <a:gd name="T16" fmla="*/ 14 w 219"/>
                  <a:gd name="T17" fmla="*/ 34 h 68"/>
                  <a:gd name="T18" fmla="*/ 34 w 219"/>
                  <a:gd name="T19" fmla="*/ 54 h 68"/>
                  <a:gd name="T20" fmla="*/ 185 w 219"/>
                  <a:gd name="T21" fmla="*/ 54 h 68"/>
                  <a:gd name="T22" fmla="*/ 205 w 219"/>
                  <a:gd name="T23" fmla="*/ 34 h 68"/>
                  <a:gd name="T24" fmla="*/ 185 w 219"/>
                  <a:gd name="T25" fmla="*/ 14 h 68"/>
                  <a:gd name="T26" fmla="*/ 34 w 219"/>
                  <a:gd name="T27"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68">
                    <a:moveTo>
                      <a:pt x="185" y="68"/>
                    </a:moveTo>
                    <a:cubicBezTo>
                      <a:pt x="34" y="68"/>
                      <a:pt x="34" y="68"/>
                      <a:pt x="34" y="68"/>
                    </a:cubicBezTo>
                    <a:cubicBezTo>
                      <a:pt x="16" y="68"/>
                      <a:pt x="0" y="52"/>
                      <a:pt x="0" y="34"/>
                    </a:cubicBezTo>
                    <a:cubicBezTo>
                      <a:pt x="0" y="15"/>
                      <a:pt x="16" y="0"/>
                      <a:pt x="34" y="0"/>
                    </a:cubicBezTo>
                    <a:cubicBezTo>
                      <a:pt x="185" y="0"/>
                      <a:pt x="185" y="0"/>
                      <a:pt x="185" y="0"/>
                    </a:cubicBezTo>
                    <a:cubicBezTo>
                      <a:pt x="203" y="0"/>
                      <a:pt x="219" y="15"/>
                      <a:pt x="219" y="34"/>
                    </a:cubicBezTo>
                    <a:cubicBezTo>
                      <a:pt x="219" y="52"/>
                      <a:pt x="203" y="68"/>
                      <a:pt x="185" y="68"/>
                    </a:cubicBezTo>
                    <a:close/>
                    <a:moveTo>
                      <a:pt x="34" y="14"/>
                    </a:moveTo>
                    <a:cubicBezTo>
                      <a:pt x="23" y="14"/>
                      <a:pt x="14" y="23"/>
                      <a:pt x="14" y="34"/>
                    </a:cubicBezTo>
                    <a:cubicBezTo>
                      <a:pt x="14" y="45"/>
                      <a:pt x="23" y="54"/>
                      <a:pt x="34" y="54"/>
                    </a:cubicBezTo>
                    <a:cubicBezTo>
                      <a:pt x="185" y="54"/>
                      <a:pt x="185" y="54"/>
                      <a:pt x="185" y="54"/>
                    </a:cubicBezTo>
                    <a:cubicBezTo>
                      <a:pt x="196" y="54"/>
                      <a:pt x="205" y="45"/>
                      <a:pt x="205" y="34"/>
                    </a:cubicBezTo>
                    <a:cubicBezTo>
                      <a:pt x="205" y="23"/>
                      <a:pt x="196" y="14"/>
                      <a:pt x="185" y="14"/>
                    </a:cubicBez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
        <p:nvSpPr>
          <p:cNvPr id="2" name="Title 1"/>
          <p:cNvSpPr>
            <a:spLocks noGrp="1"/>
          </p:cNvSpPr>
          <p:nvPr>
            <p:ph type="title"/>
          </p:nvPr>
        </p:nvSpPr>
        <p:spPr/>
        <p:txBody>
          <a:bodyPr/>
          <a:lstStyle/>
          <a:p>
            <a:r>
              <a:rPr lang="en-CA"/>
              <a:t>IDENTIFYING ORGANIZATIONAL CULTURE</a:t>
            </a:r>
          </a:p>
        </p:txBody>
      </p:sp>
      <p:sp>
        <p:nvSpPr>
          <p:cNvPr id="13" name="Content Placeholder 12">
            <a:extLst>
              <a:ext uri="{FF2B5EF4-FFF2-40B4-BE49-F238E27FC236}">
                <a16:creationId xmlns:a16="http://schemas.microsoft.com/office/drawing/2014/main" id="{63F5E759-5A04-FB4D-A0CF-30950729D57B}"/>
              </a:ext>
            </a:extLst>
          </p:cNvPr>
          <p:cNvSpPr>
            <a:spLocks noGrp="1"/>
          </p:cNvSpPr>
          <p:nvPr>
            <p:ph sz="half" idx="1"/>
          </p:nvPr>
        </p:nvSpPr>
        <p:spPr/>
        <p:txBody>
          <a:bodyPr>
            <a:normAutofit/>
          </a:bodyPr>
          <a:lstStyle/>
          <a:p>
            <a:r>
              <a:rPr lang="en-CA">
                <a:latin typeface="Arial" charset="0"/>
                <a:ea typeface="Arial" charset="0"/>
                <a:cs typeface="Arial" charset="0"/>
              </a:rPr>
              <a:t>Every organization has </a:t>
            </a:r>
            <a:r>
              <a:rPr lang="en-CA" b="1">
                <a:latin typeface="Arial" charset="0"/>
                <a:ea typeface="Arial" charset="0"/>
                <a:cs typeface="Arial" charset="0"/>
              </a:rPr>
              <a:t>different ways of operating</a:t>
            </a:r>
            <a:r>
              <a:rPr lang="en-CA">
                <a:latin typeface="Arial" charset="0"/>
                <a:ea typeface="Arial" charset="0"/>
                <a:cs typeface="Arial" charset="0"/>
              </a:rPr>
              <a:t>. </a:t>
            </a:r>
          </a:p>
          <a:p>
            <a:r>
              <a:rPr lang="en-CA">
                <a:latin typeface="Arial" charset="0"/>
                <a:ea typeface="Arial" charset="0"/>
                <a:cs typeface="Arial" charset="0"/>
              </a:rPr>
              <a:t>It is important to identify what those attitudes and behaviours (norms) are and to consider how you will </a:t>
            </a:r>
            <a:r>
              <a:rPr lang="en-CA" b="1">
                <a:latin typeface="Arial" charset="0"/>
                <a:ea typeface="Arial" charset="0"/>
                <a:cs typeface="Arial" charset="0"/>
              </a:rPr>
              <a:t>adapt</a:t>
            </a:r>
            <a:r>
              <a:rPr lang="en-CA">
                <a:latin typeface="Arial" charset="0"/>
                <a:ea typeface="Arial" charset="0"/>
                <a:cs typeface="Arial" charset="0"/>
              </a:rPr>
              <a:t> to this new environment. </a:t>
            </a:r>
          </a:p>
          <a:p>
            <a:endParaRPr lang="en-US"/>
          </a:p>
        </p:txBody>
      </p:sp>
      <p:sp>
        <p:nvSpPr>
          <p:cNvPr id="15" name="Content Placeholder 14">
            <a:extLst>
              <a:ext uri="{FF2B5EF4-FFF2-40B4-BE49-F238E27FC236}">
                <a16:creationId xmlns:a16="http://schemas.microsoft.com/office/drawing/2014/main" id="{0F537B0B-CB0E-A846-ADA5-3B1F2F6A4A09}"/>
              </a:ext>
            </a:extLst>
          </p:cNvPr>
          <p:cNvSpPr>
            <a:spLocks noGrp="1"/>
          </p:cNvSpPr>
          <p:nvPr>
            <p:ph sz="half" idx="15"/>
          </p:nvPr>
        </p:nvSpPr>
        <p:spPr/>
        <p:txBody>
          <a:bodyPr/>
          <a:lstStyle/>
          <a:p>
            <a:pPr lvl="2"/>
            <a:r>
              <a:rPr lang="en-CA" b="1">
                <a:solidFill>
                  <a:schemeClr val="accent4">
                    <a:lumMod val="50000"/>
                  </a:schemeClr>
                </a:solidFill>
              </a:rPr>
              <a:t>Strategies for success:</a:t>
            </a:r>
          </a:p>
          <a:p>
            <a:pPr lvl="2"/>
            <a:r>
              <a:rPr lang="en-CA">
                <a:latin typeface="Arial" charset="0"/>
                <a:ea typeface="Arial" charset="0"/>
                <a:cs typeface="Arial" charset="0"/>
              </a:rPr>
              <a:t>Do some </a:t>
            </a:r>
            <a:r>
              <a:rPr lang="en-CA" b="1">
                <a:latin typeface="Arial" charset="0"/>
                <a:ea typeface="Arial" charset="0"/>
                <a:cs typeface="Arial" charset="0"/>
              </a:rPr>
              <a:t>research</a:t>
            </a:r>
            <a:r>
              <a:rPr lang="en-CA">
                <a:latin typeface="Arial" charset="0"/>
                <a:ea typeface="Arial" charset="0"/>
                <a:cs typeface="Arial" charset="0"/>
              </a:rPr>
              <a:t> on the organization</a:t>
            </a:r>
          </a:p>
          <a:p>
            <a:pPr lvl="2"/>
            <a:r>
              <a:rPr lang="en-CA">
                <a:latin typeface="Arial" charset="0"/>
                <a:ea typeface="Arial" charset="0"/>
                <a:cs typeface="Arial" charset="0"/>
              </a:rPr>
              <a:t>Prepare a </a:t>
            </a:r>
            <a:r>
              <a:rPr lang="en-CA" b="1">
                <a:latin typeface="Arial" charset="0"/>
                <a:ea typeface="Arial" charset="0"/>
                <a:cs typeface="Arial" charset="0"/>
              </a:rPr>
              <a:t>list of questions </a:t>
            </a:r>
            <a:br>
              <a:rPr lang="en-CA" b="1">
                <a:latin typeface="Arial" charset="0"/>
                <a:ea typeface="Arial" charset="0"/>
                <a:cs typeface="Arial" charset="0"/>
              </a:rPr>
            </a:br>
            <a:r>
              <a:rPr lang="en-CA">
                <a:latin typeface="Arial" charset="0"/>
                <a:ea typeface="Arial" charset="0"/>
                <a:cs typeface="Arial" charset="0"/>
              </a:rPr>
              <a:t>to ask your external partner</a:t>
            </a:r>
          </a:p>
          <a:p>
            <a:pPr lvl="2"/>
            <a:r>
              <a:rPr lang="en-CA" b="1">
                <a:latin typeface="Arial" charset="0"/>
                <a:ea typeface="Arial" charset="0"/>
                <a:cs typeface="Arial" charset="0"/>
              </a:rPr>
              <a:t>Observe the actions </a:t>
            </a:r>
            <a:r>
              <a:rPr lang="en-US">
                <a:latin typeface="Arial" charset="0"/>
                <a:ea typeface="Arial" charset="0"/>
                <a:cs typeface="Arial" charset="0"/>
              </a:rPr>
              <a:t>of your supervisor or colleagues to gain insights into organizational culture</a:t>
            </a:r>
            <a:endParaRPr lang="en-CA">
              <a:latin typeface="Arial" charset="0"/>
              <a:ea typeface="Arial" charset="0"/>
              <a:cs typeface="Arial" charset="0"/>
            </a:endParaRPr>
          </a:p>
        </p:txBody>
      </p:sp>
      <p:pic>
        <p:nvPicPr>
          <p:cNvPr id="10" name="Picture 9">
            <a:extLst>
              <a:ext uri="{FF2B5EF4-FFF2-40B4-BE49-F238E27FC236}">
                <a16:creationId xmlns:a16="http://schemas.microsoft.com/office/drawing/2014/main" id="{109D509C-291B-2D49-B907-186BBC8A6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3800" y="0"/>
            <a:ext cx="828338" cy="828338"/>
          </a:xfrm>
          <a:prstGeom prst="rect">
            <a:avLst/>
          </a:prstGeom>
        </p:spPr>
      </p:pic>
    </p:spTree>
    <p:custDataLst>
      <p:tags r:id="rId1"/>
    </p:custDataLst>
    <p:extLst>
      <p:ext uri="{BB962C8B-B14F-4D97-AF65-F5344CB8AC3E}">
        <p14:creationId xmlns:p14="http://schemas.microsoft.com/office/powerpoint/2010/main" val="2786069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13E7-DD21-4449-A945-E85BA480E7D1}"/>
              </a:ext>
            </a:extLst>
          </p:cNvPr>
          <p:cNvSpPr>
            <a:spLocks noGrp="1"/>
          </p:cNvSpPr>
          <p:nvPr>
            <p:ph type="title"/>
          </p:nvPr>
        </p:nvSpPr>
        <p:spPr/>
        <p:txBody>
          <a:bodyPr/>
          <a:lstStyle/>
          <a:p>
            <a:r>
              <a:rPr lang="en-US"/>
              <a:t>YOUR TURN: QUESTIONS ABOUT  YOUR ORGANIZATION</a:t>
            </a:r>
          </a:p>
        </p:txBody>
      </p:sp>
      <p:sp>
        <p:nvSpPr>
          <p:cNvPr id="5" name="Content Placeholder 4">
            <a:extLst>
              <a:ext uri="{FF2B5EF4-FFF2-40B4-BE49-F238E27FC236}">
                <a16:creationId xmlns:a16="http://schemas.microsoft.com/office/drawing/2014/main" id="{16120F61-A544-CE4D-AA3D-5E18962AECE1}"/>
              </a:ext>
            </a:extLst>
          </p:cNvPr>
          <p:cNvSpPr>
            <a:spLocks noGrp="1"/>
          </p:cNvSpPr>
          <p:nvPr>
            <p:ph sz="half" idx="13"/>
          </p:nvPr>
        </p:nvSpPr>
        <p:spPr/>
        <p:txBody>
          <a:bodyPr vert="horz" lIns="91440" tIns="45720" rIns="91440" bIns="45720" rtlCol="0" anchor="t">
            <a:normAutofit/>
          </a:bodyPr>
          <a:lstStyle/>
          <a:p>
            <a:pPr algn="ctr"/>
            <a:r>
              <a:rPr lang="en-US" sz="3200" b="1">
                <a:solidFill>
                  <a:schemeClr val="accent6">
                    <a:lumMod val="75000"/>
                  </a:schemeClr>
                </a:solidFill>
                <a:latin typeface="Arial"/>
                <a:ea typeface="Arial" charset="0"/>
                <a:cs typeface="Arial"/>
              </a:rPr>
              <a:t>What would you like to know </a:t>
            </a:r>
            <a:br>
              <a:rPr lang="en-US" sz="3200" b="1">
                <a:solidFill>
                  <a:schemeClr val="accent6">
                    <a:lumMod val="75000"/>
                  </a:schemeClr>
                </a:solidFill>
                <a:latin typeface="Arial"/>
                <a:ea typeface="Arial" charset="0"/>
                <a:cs typeface="Arial"/>
              </a:rPr>
            </a:br>
            <a:r>
              <a:rPr lang="en-US" sz="3200" b="1">
                <a:solidFill>
                  <a:schemeClr val="accent6">
                    <a:lumMod val="75000"/>
                  </a:schemeClr>
                </a:solidFill>
                <a:latin typeface="Arial"/>
                <a:ea typeface="Arial" charset="0"/>
                <a:cs typeface="Arial"/>
              </a:rPr>
              <a:t>about your experiential learning organization?</a:t>
            </a:r>
            <a:r>
              <a:rPr lang="en-US" sz="2800" b="1">
                <a:solidFill>
                  <a:schemeClr val="accent6">
                    <a:lumMod val="75000"/>
                  </a:schemeClr>
                </a:solidFill>
                <a:latin typeface="Arial"/>
                <a:ea typeface="Arial" charset="0"/>
                <a:cs typeface="Arial"/>
              </a:rPr>
              <a:t> </a:t>
            </a:r>
            <a:endParaRPr lang="en-US" sz="2800" b="1">
              <a:solidFill>
                <a:schemeClr val="accent6">
                  <a:lumMod val="75000"/>
                </a:schemeClr>
              </a:solidFill>
              <a:latin typeface="Arial"/>
              <a:ea typeface="Arial" charset="0"/>
              <a:cs typeface="Arial" charset="0"/>
            </a:endParaRPr>
          </a:p>
        </p:txBody>
      </p:sp>
      <p:sp>
        <p:nvSpPr>
          <p:cNvPr id="3" name="Text Placeholder 2">
            <a:extLst>
              <a:ext uri="{FF2B5EF4-FFF2-40B4-BE49-F238E27FC236}">
                <a16:creationId xmlns:a16="http://schemas.microsoft.com/office/drawing/2014/main" id="{73BAA775-BDFA-D748-B81B-5B6BF9A2AB8C}"/>
              </a:ext>
            </a:extLst>
          </p:cNvPr>
          <p:cNvSpPr>
            <a:spLocks noGrp="1"/>
          </p:cNvSpPr>
          <p:nvPr>
            <p:ph type="body" sz="quarter" idx="14"/>
          </p:nvPr>
        </p:nvSpPr>
        <p:spPr/>
        <p:txBody>
          <a:bodyPr/>
          <a:lstStyle/>
          <a:p>
            <a:endParaRPr lang="en-US"/>
          </a:p>
        </p:txBody>
      </p:sp>
      <p:sp>
        <p:nvSpPr>
          <p:cNvPr id="4" name="Content Placeholder 2">
            <a:extLst>
              <a:ext uri="{FF2B5EF4-FFF2-40B4-BE49-F238E27FC236}">
                <a16:creationId xmlns:a16="http://schemas.microsoft.com/office/drawing/2014/main" id="{C004067D-60A4-3249-AA46-BF6318D5A7CA}"/>
              </a:ext>
            </a:extLst>
          </p:cNvPr>
          <p:cNvSpPr txBox="1">
            <a:spLocks/>
          </p:cNvSpPr>
          <p:nvPr/>
        </p:nvSpPr>
        <p:spPr>
          <a:xfrm>
            <a:off x="939800" y="1762125"/>
            <a:ext cx="10045700" cy="10826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1200"/>
              </a:spcAft>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b="1">
              <a:cs typeface="Arial"/>
            </a:endParaRPr>
          </a:p>
          <a:p>
            <a:pPr marL="0" indent="0">
              <a:buFont typeface="Arial"/>
              <a:buNone/>
            </a:pPr>
            <a:endParaRPr lang="en-US"/>
          </a:p>
          <a:p>
            <a:pPr marL="0" indent="0">
              <a:buFont typeface="Arial"/>
              <a:buNone/>
            </a:pPr>
            <a:endParaRPr lang="en-US"/>
          </a:p>
        </p:txBody>
      </p:sp>
      <p:pic>
        <p:nvPicPr>
          <p:cNvPr id="11" name="Picture 10">
            <a:extLst>
              <a:ext uri="{FF2B5EF4-FFF2-40B4-BE49-F238E27FC236}">
                <a16:creationId xmlns:a16="http://schemas.microsoft.com/office/drawing/2014/main" id="{AC6F9AA2-9776-C34A-9149-115DDB8883CD}"/>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1379510" y="123436"/>
            <a:ext cx="649617" cy="649617"/>
          </a:xfrm>
          <a:prstGeom prst="rect">
            <a:avLst/>
          </a:prstGeom>
        </p:spPr>
      </p:pic>
    </p:spTree>
    <p:custDataLst>
      <p:tags r:id="rId1"/>
    </p:custDataLst>
    <p:extLst>
      <p:ext uri="{BB962C8B-B14F-4D97-AF65-F5344CB8AC3E}">
        <p14:creationId xmlns:p14="http://schemas.microsoft.com/office/powerpoint/2010/main" val="31143810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l-students-blue-teal">
  <a:themeElements>
    <a:clrScheme name="theme-el-uoft-may-26-19">
      <a:dk1>
        <a:srgbClr val="000000"/>
      </a:dk1>
      <a:lt1>
        <a:srgbClr val="FFFFFF"/>
      </a:lt1>
      <a:dk2>
        <a:srgbClr val="007FA3"/>
      </a:dk2>
      <a:lt2>
        <a:srgbClr val="002554"/>
      </a:lt2>
      <a:accent1>
        <a:srgbClr val="177CB3"/>
      </a:accent1>
      <a:accent2>
        <a:srgbClr val="0988BA"/>
      </a:accent2>
      <a:accent3>
        <a:srgbClr val="007FA3"/>
      </a:accent3>
      <a:accent4>
        <a:srgbClr val="09A0BA"/>
      </a:accent4>
      <a:accent5>
        <a:srgbClr val="0BA5B3"/>
      </a:accent5>
      <a:accent6>
        <a:srgbClr val="1490CE"/>
      </a:accent6>
      <a:hlink>
        <a:srgbClr val="114986"/>
      </a:hlink>
      <a:folHlink>
        <a:srgbClr val="1762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defRPr b="1" dirty="0">
            <a:solidFill>
              <a:srgbClr val="005F7A"/>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B6DCAA5ADE9B4ABF040436C01CFA65" ma:contentTypeVersion="7" ma:contentTypeDescription="Create a new document." ma:contentTypeScope="" ma:versionID="7c7385cd836741ac21ec257130feda32">
  <xsd:schema xmlns:xsd="http://www.w3.org/2001/XMLSchema" xmlns:xs="http://www.w3.org/2001/XMLSchema" xmlns:p="http://schemas.microsoft.com/office/2006/metadata/properties" xmlns:ns2="c574565b-df9f-441e-9b72-ba842ddeaaae" xmlns:ns3="1585722f-55ba-4c5d-b3cf-ae646fe44a8d" targetNamespace="http://schemas.microsoft.com/office/2006/metadata/properties" ma:root="true" ma:fieldsID="c7bb76f15eaddca96cba8eb7348c4908" ns2:_="" ns3:_="">
    <xsd:import namespace="c574565b-df9f-441e-9b72-ba842ddeaaae"/>
    <xsd:import namespace="1585722f-55ba-4c5d-b3cf-ae646fe44a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74565b-df9f-441e-9b72-ba842ddeaa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85722f-55ba-4c5d-b3cf-ae646fe44a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60F71D-090C-4404-B245-4864E014312C}">
  <ds:schemaRefs>
    <ds:schemaRef ds:uri="1585722f-55ba-4c5d-b3cf-ae646fe44a8d"/>
    <ds:schemaRef ds:uri="c574565b-df9f-441e-9b72-ba842ddeaa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060A9AD-E219-4DDF-AEE0-EB30E9B6E872}">
  <ds:schemaRefs>
    <ds:schemaRef ds:uri="1585722f-55ba-4c5d-b3cf-ae646fe44a8d"/>
    <ds:schemaRef ds:uri="c574565b-df9f-441e-9b72-ba842ddeaa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79F9748-D96C-4E75-8306-BEFAE66119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1600</Words>
  <Application>Microsoft Office PowerPoint</Application>
  <PresentationFormat>Widescreen</PresentationFormat>
  <Paragraphs>183</Paragraphs>
  <Slides>28</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Corbel</vt:lpstr>
      <vt:lpstr>Wingdings</vt:lpstr>
      <vt:lpstr>el-students-blue-teal</vt:lpstr>
      <vt:lpstr>Roles and  Responsibilities</vt:lpstr>
      <vt:lpstr>MODULE OBJECTIVES</vt:lpstr>
      <vt:lpstr>WHAT IS EXPERIENTIAL LEARNING?</vt:lpstr>
      <vt:lpstr>NAVIGATING YOUR EXPERIENTIAL LEARNING ROLE</vt:lpstr>
      <vt:lpstr>QUESTIONS ABOUT ROLES AND RESPONSIBILITIES</vt:lpstr>
      <vt:lpstr>QUESTIONS TO CONSIDER</vt:lpstr>
      <vt:lpstr>What do I need to know about  my organization and my role?</vt:lpstr>
      <vt:lpstr>IDENTIFYING ORGANIZATIONAL CULTURE</vt:lpstr>
      <vt:lpstr>YOUR TURN: QUESTIONS ABOUT  YOUR ORGANIZATION</vt:lpstr>
      <vt:lpstr>LEARN ABOUT YOUR ORGANIZATION</vt:lpstr>
      <vt:lpstr>COMMUNITY EXAMPLE: RESEARCHING YOUR ORGANIZATION</vt:lpstr>
      <vt:lpstr>YOUR TURN: QUESTIONS ABOUT YOUR ROLE</vt:lpstr>
      <vt:lpstr>ASK YOUR EXTERNAL PARTNER QUESTIONS </vt:lpstr>
      <vt:lpstr>Policies  and Guidelines</vt:lpstr>
      <vt:lpstr>YOUR ROLES AND RESPONSIBILITIES</vt:lpstr>
      <vt:lpstr>University of Toronto Policies and Guidelines</vt:lpstr>
      <vt:lpstr>YOUR ORGANIZATION’S POLICIES AND GUIDELINES</vt:lpstr>
      <vt:lpstr>FEDERAL AND PROVINCIAL LAWS AND POLICIES</vt:lpstr>
      <vt:lpstr>ONTARIO OCCUPATIONAL HEALTH AND SAFETY ACT</vt:lpstr>
      <vt:lpstr>CHECK FOR UNDERSTANDING</vt:lpstr>
      <vt:lpstr>Resources to  Support Your Experience</vt:lpstr>
      <vt:lpstr>UNDERSTANDING ACCOMMODATIONS</vt:lpstr>
      <vt:lpstr>YOUR TURN: LEARNING OR ACCOMMODATION REQUIREMENTS</vt:lpstr>
      <vt:lpstr>NAVIGATING ACCOMMODATIONS</vt:lpstr>
      <vt:lpstr>FINDING ANSWERS TO YOUR QUESTIONS</vt:lpstr>
      <vt:lpstr>UNIVERSITY OF TORONTO RESOURCES</vt:lpstr>
      <vt:lpstr>REFERENCES</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dc:title>
  <dc:creator>Selena Panchoo;Sheila Eaton</dc:creator>
  <cp:lastModifiedBy>Will Heikoop</cp:lastModifiedBy>
  <cp:revision>2</cp:revision>
  <dcterms:created xsi:type="dcterms:W3CDTF">2019-01-15T16:30:46Z</dcterms:created>
  <dcterms:modified xsi:type="dcterms:W3CDTF">2022-01-19T15:17:58Z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0x0101004EB6DCAA5ADE9B4ABF040436C01CFA65</vt:lpwstr>
  </property>
  <property fmtid="{D5CDD505-2E9C-101B-9397-08002B2CF9AE}" pid="3" name="ArticulateGUID">
    <vt:lpwstr>9F9EA6C2-EA8E-4486-BACD-FB2F6C88D7F4</vt:lpwstr>
  </property>
  <property fmtid="{D5CDD505-2E9C-101B-9397-08002B2CF9AE}" pid="4" name="ArticulatePath">
    <vt:lpwstr>Roles and Responsibilities June 20</vt:lpwstr>
  </property>
</Properties>
</file>